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261" r:id="rId5"/>
    <p:sldId id="287" r:id="rId6"/>
    <p:sldId id="284" r:id="rId7"/>
    <p:sldId id="283" r:id="rId8"/>
    <p:sldId id="285" r:id="rId9"/>
    <p:sldId id="286"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Lst>
  <p:sldSz cx="9144000" cy="6858000" type="screen4x3"/>
  <p:notesSz cx="6783388" cy="9926638"/>
  <p:defaultTextStyle>
    <a:defPPr>
      <a:defRPr lang="nl-B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F0039"/>
    <a:srgbClr val="798F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7" autoAdjust="0"/>
  </p:normalViewPr>
  <p:slideViewPr>
    <p:cSldViewPr snapToGrid="0">
      <p:cViewPr varScale="1">
        <p:scale>
          <a:sx n="69" d="100"/>
          <a:sy n="69" d="100"/>
        </p:scale>
        <p:origin x="54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2016" y="-90"/>
      </p:cViewPr>
      <p:guideLst>
        <p:guide orient="horz" pos="3127"/>
        <p:guide pos="21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0050" cy="4968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41750" y="0"/>
            <a:ext cx="2940050" cy="496888"/>
          </a:xfrm>
          <a:prstGeom prst="rect">
            <a:avLst/>
          </a:prstGeom>
        </p:spPr>
        <p:txBody>
          <a:bodyPr vert="horz" lIns="91440" tIns="45720" rIns="91440" bIns="45720" rtlCol="0"/>
          <a:lstStyle>
            <a:lvl1pPr algn="r">
              <a:defRPr sz="1200"/>
            </a:lvl1pPr>
          </a:lstStyle>
          <a:p>
            <a:fld id="{E4D135F0-E196-4BBA-91B4-32DDB5A11DDF}" type="datetimeFigureOut">
              <a:rPr lang="nl-BE" smtClean="0"/>
              <a:pPr/>
              <a:t>7/03/2018</a:t>
            </a:fld>
            <a:endParaRPr lang="nl-BE"/>
          </a:p>
        </p:txBody>
      </p:sp>
      <p:sp>
        <p:nvSpPr>
          <p:cNvPr id="4" name="Tijdelijke aanduiding voor voettekst 3"/>
          <p:cNvSpPr>
            <a:spLocks noGrp="1"/>
          </p:cNvSpPr>
          <p:nvPr>
            <p:ph type="ftr" sz="quarter" idx="2"/>
          </p:nvPr>
        </p:nvSpPr>
        <p:spPr>
          <a:xfrm>
            <a:off x="0" y="9428163"/>
            <a:ext cx="2940050" cy="4968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41750" y="9428163"/>
            <a:ext cx="2940050" cy="496887"/>
          </a:xfrm>
          <a:prstGeom prst="rect">
            <a:avLst/>
          </a:prstGeom>
        </p:spPr>
        <p:txBody>
          <a:bodyPr vert="horz" lIns="91440" tIns="45720" rIns="91440" bIns="45720" rtlCol="0" anchor="b"/>
          <a:lstStyle>
            <a:lvl1pPr algn="r">
              <a:defRPr sz="1200"/>
            </a:lvl1pPr>
          </a:lstStyle>
          <a:p>
            <a:fld id="{FC0B0493-1F56-42B9-91ED-13BA0E5DAC20}" type="slidenum">
              <a:rPr lang="nl-BE" smtClean="0"/>
              <a:pPr/>
              <a:t>‹nr.›</a:t>
            </a:fld>
            <a:endParaRPr lang="nl-BE"/>
          </a:p>
        </p:txBody>
      </p:sp>
    </p:spTree>
    <p:extLst>
      <p:ext uri="{BB962C8B-B14F-4D97-AF65-F5344CB8AC3E}">
        <p14:creationId xmlns:p14="http://schemas.microsoft.com/office/powerpoint/2010/main" val="711507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39468" cy="496332"/>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42350" y="0"/>
            <a:ext cx="2939468" cy="496332"/>
          </a:xfrm>
          <a:prstGeom prst="rect">
            <a:avLst/>
          </a:prstGeom>
        </p:spPr>
        <p:txBody>
          <a:bodyPr vert="horz" lIns="91440" tIns="45720" rIns="91440" bIns="45720" rtlCol="0"/>
          <a:lstStyle>
            <a:lvl1pPr algn="r">
              <a:defRPr sz="1200"/>
            </a:lvl1pPr>
          </a:lstStyle>
          <a:p>
            <a:fld id="{63EEFE77-C037-4047-BD34-33E5CBABFFC0}" type="datetimeFigureOut">
              <a:rPr lang="nl-BE" smtClean="0"/>
              <a:pPr/>
              <a:t>7/03/2018</a:t>
            </a:fld>
            <a:endParaRPr lang="nl-BE"/>
          </a:p>
        </p:txBody>
      </p:sp>
      <p:sp>
        <p:nvSpPr>
          <p:cNvPr id="4" name="Tijdelijke aanduiding voor dia-afbeelding 3"/>
          <p:cNvSpPr>
            <a:spLocks noGrp="1" noRot="1" noChangeAspect="1"/>
          </p:cNvSpPr>
          <p:nvPr>
            <p:ph type="sldImg" idx="2"/>
          </p:nvPr>
        </p:nvSpPr>
        <p:spPr>
          <a:xfrm>
            <a:off x="911225" y="744538"/>
            <a:ext cx="4960938" cy="3722687"/>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8339" y="4715153"/>
            <a:ext cx="5426710" cy="4466987"/>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9428583"/>
            <a:ext cx="2939468" cy="496332"/>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42350" y="9428583"/>
            <a:ext cx="2939468" cy="496332"/>
          </a:xfrm>
          <a:prstGeom prst="rect">
            <a:avLst/>
          </a:prstGeom>
        </p:spPr>
        <p:txBody>
          <a:bodyPr vert="horz" lIns="91440" tIns="45720" rIns="91440" bIns="45720" rtlCol="0" anchor="b"/>
          <a:lstStyle>
            <a:lvl1pPr algn="r">
              <a:defRPr sz="1200"/>
            </a:lvl1pPr>
          </a:lstStyle>
          <a:p>
            <a:fld id="{4CCBCCB4-0A0D-404E-84A5-2B0D3A22E2D8}" type="slidenum">
              <a:rPr lang="nl-BE" smtClean="0"/>
              <a:pPr/>
              <a:t>‹nr.›</a:t>
            </a:fld>
            <a:endParaRPr lang="nl-BE"/>
          </a:p>
        </p:txBody>
      </p:sp>
    </p:spTree>
    <p:extLst>
      <p:ext uri="{BB962C8B-B14F-4D97-AF65-F5344CB8AC3E}">
        <p14:creationId xmlns:p14="http://schemas.microsoft.com/office/powerpoint/2010/main" val="937588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4CCBCCB4-0A0D-404E-84A5-2B0D3A22E2D8}" type="slidenum">
              <a:rPr lang="nl-BE" smtClean="0"/>
              <a:pPr/>
              <a:t>1</a:t>
            </a:fld>
            <a:endParaRPr lang="nl-BE"/>
          </a:p>
        </p:txBody>
      </p:sp>
    </p:spTree>
    <p:extLst>
      <p:ext uri="{BB962C8B-B14F-4D97-AF65-F5344CB8AC3E}">
        <p14:creationId xmlns:p14="http://schemas.microsoft.com/office/powerpoint/2010/main" val="1263324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4CCBCCB4-0A0D-404E-84A5-2B0D3A22E2D8}" type="slidenum">
              <a:rPr lang="nl-BE" smtClean="0"/>
              <a:pPr/>
              <a:t>32</a:t>
            </a:fld>
            <a:endParaRPr lang="nl-BE"/>
          </a:p>
        </p:txBody>
      </p:sp>
    </p:spTree>
    <p:extLst>
      <p:ext uri="{BB962C8B-B14F-4D97-AF65-F5344CB8AC3E}">
        <p14:creationId xmlns:p14="http://schemas.microsoft.com/office/powerpoint/2010/main" val="36492291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w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w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w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wmf"/><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1.w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wmf"/><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1.w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w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_1">
    <p:spTree>
      <p:nvGrpSpPr>
        <p:cNvPr id="1" name=""/>
        <p:cNvGrpSpPr/>
        <p:nvPr/>
      </p:nvGrpSpPr>
      <p:grpSpPr>
        <a:xfrm>
          <a:off x="0" y="0"/>
          <a:ext cx="0" cy="0"/>
          <a:chOff x="0" y="0"/>
          <a:chExt cx="0" cy="0"/>
        </a:xfrm>
      </p:grpSpPr>
      <p:sp>
        <p:nvSpPr>
          <p:cNvPr id="4" name="Rechthoek 3"/>
          <p:cNvSpPr/>
          <p:nvPr/>
        </p:nvSpPr>
        <p:spPr>
          <a:xfrm>
            <a:off x="492125" y="6280150"/>
            <a:ext cx="2220913" cy="3413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pic>
        <p:nvPicPr>
          <p:cNvPr id="5" name="Picture 12" descr="20100510_PPT_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 name="Picture 7" descr="logo_baseline_groot.wmf"/>
          <p:cNvPicPr>
            <a:picLocks noChangeAspect="1"/>
          </p:cNvPicPr>
          <p:nvPr/>
        </p:nvPicPr>
        <p:blipFill>
          <a:blip r:embed="rId3" cstate="print"/>
          <a:srcRect l="79559"/>
          <a:stretch>
            <a:fillRect/>
          </a:stretch>
        </p:blipFill>
        <p:spPr bwMode="auto">
          <a:xfrm>
            <a:off x="7275513" y="5715000"/>
            <a:ext cx="1868487" cy="1143000"/>
          </a:xfrm>
          <a:prstGeom prst="rect">
            <a:avLst/>
          </a:prstGeom>
          <a:noFill/>
          <a:ln w="9525">
            <a:noFill/>
            <a:miter lim="800000"/>
            <a:headEnd/>
            <a:tailEnd/>
          </a:ln>
        </p:spPr>
      </p:pic>
      <p:pic>
        <p:nvPicPr>
          <p:cNvPr id="8" name="Afbeelding 5" descr="UZA_Baseline_engels.jpg"/>
          <p:cNvPicPr>
            <a:picLocks noChangeAspect="1"/>
          </p:cNvPicPr>
          <p:nvPr/>
        </p:nvPicPr>
        <p:blipFill>
          <a:blip r:embed="rId4" cstate="print"/>
          <a:srcRect/>
          <a:stretch>
            <a:fillRect/>
          </a:stretch>
        </p:blipFill>
        <p:spPr bwMode="auto">
          <a:xfrm>
            <a:off x="611188" y="6391275"/>
            <a:ext cx="1954212" cy="161925"/>
          </a:xfrm>
          <a:prstGeom prst="rect">
            <a:avLst/>
          </a:prstGeom>
          <a:noFill/>
          <a:ln w="9525">
            <a:noFill/>
            <a:miter lim="800000"/>
            <a:headEnd/>
            <a:tailEnd/>
          </a:ln>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p:nvPr>
        </p:nvSpPr>
        <p:spPr>
          <a:xfrm>
            <a:off x="609600" y="1981200"/>
            <a:ext cx="4648200" cy="15240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el_10">
    <p:spTree>
      <p:nvGrpSpPr>
        <p:cNvPr id="1" name=""/>
        <p:cNvGrpSpPr/>
        <p:nvPr/>
      </p:nvGrpSpPr>
      <p:grpSpPr>
        <a:xfrm>
          <a:off x="0" y="0"/>
          <a:ext cx="0" cy="0"/>
          <a:chOff x="0" y="0"/>
          <a:chExt cx="0" cy="0"/>
        </a:xfrm>
      </p:grpSpPr>
      <p:sp>
        <p:nvSpPr>
          <p:cNvPr id="4" name="Rechthoek 3"/>
          <p:cNvSpPr/>
          <p:nvPr/>
        </p:nvSpPr>
        <p:spPr>
          <a:xfrm>
            <a:off x="492125" y="6280150"/>
            <a:ext cx="2220913" cy="3413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pic>
        <p:nvPicPr>
          <p:cNvPr id="5" name="Picture 12" descr="20100510_PPT_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 name="Picture 7" descr="logo_baseline_groot.wmf"/>
          <p:cNvPicPr>
            <a:picLocks noChangeAspect="1"/>
          </p:cNvPicPr>
          <p:nvPr/>
        </p:nvPicPr>
        <p:blipFill>
          <a:blip r:embed="rId3" cstate="print"/>
          <a:srcRect l="64285"/>
          <a:stretch>
            <a:fillRect/>
          </a:stretch>
        </p:blipFill>
        <p:spPr bwMode="auto">
          <a:xfrm>
            <a:off x="5878513" y="5715000"/>
            <a:ext cx="3265487" cy="1143000"/>
          </a:xfrm>
          <a:prstGeom prst="rect">
            <a:avLst/>
          </a:prstGeom>
          <a:noFill/>
          <a:ln w="9525">
            <a:noFill/>
            <a:miter lim="800000"/>
            <a:headEnd/>
            <a:tailEnd/>
          </a:ln>
        </p:spPr>
      </p:pic>
      <p:pic>
        <p:nvPicPr>
          <p:cNvPr id="8" name="Afbeelding 5" descr="UZA_Baseline_engels.jpg"/>
          <p:cNvPicPr>
            <a:picLocks noChangeAspect="1"/>
          </p:cNvPicPr>
          <p:nvPr/>
        </p:nvPicPr>
        <p:blipFill>
          <a:blip r:embed="rId4" cstate="print"/>
          <a:srcRect/>
          <a:stretch>
            <a:fillRect/>
          </a:stretch>
        </p:blipFill>
        <p:spPr bwMode="auto">
          <a:xfrm>
            <a:off x="611188" y="6391275"/>
            <a:ext cx="1954212" cy="161925"/>
          </a:xfrm>
          <a:prstGeom prst="rect">
            <a:avLst/>
          </a:prstGeom>
          <a:noFill/>
          <a:ln w="9525">
            <a:noFill/>
            <a:miter lim="800000"/>
            <a:headEnd/>
            <a:tailEnd/>
          </a:ln>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p:nvPr>
        </p:nvSpPr>
        <p:spPr>
          <a:xfrm>
            <a:off x="609600" y="1981200"/>
            <a:ext cx="4648200" cy="15240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el_11">
    <p:spTree>
      <p:nvGrpSpPr>
        <p:cNvPr id="1" name=""/>
        <p:cNvGrpSpPr/>
        <p:nvPr/>
      </p:nvGrpSpPr>
      <p:grpSpPr>
        <a:xfrm>
          <a:off x="0" y="0"/>
          <a:ext cx="0" cy="0"/>
          <a:chOff x="0" y="0"/>
          <a:chExt cx="0" cy="0"/>
        </a:xfrm>
      </p:grpSpPr>
      <p:sp>
        <p:nvSpPr>
          <p:cNvPr id="4" name="Rechthoek 3"/>
          <p:cNvSpPr/>
          <p:nvPr/>
        </p:nvSpPr>
        <p:spPr>
          <a:xfrm>
            <a:off x="492125" y="6280150"/>
            <a:ext cx="2220913" cy="3413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pic>
        <p:nvPicPr>
          <p:cNvPr id="5" name="Picture 12" descr="20100510_PPT_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 name="Picture 9" descr="logo_baseline_groot.wmf"/>
          <p:cNvPicPr>
            <a:picLocks noChangeAspect="1"/>
          </p:cNvPicPr>
          <p:nvPr/>
        </p:nvPicPr>
        <p:blipFill>
          <a:blip r:embed="rId3" cstate="print"/>
          <a:srcRect l="71758"/>
          <a:stretch>
            <a:fillRect/>
          </a:stretch>
        </p:blipFill>
        <p:spPr bwMode="auto">
          <a:xfrm>
            <a:off x="6561138" y="5715000"/>
            <a:ext cx="2582862" cy="1143000"/>
          </a:xfrm>
          <a:prstGeom prst="rect">
            <a:avLst/>
          </a:prstGeom>
          <a:noFill/>
          <a:ln w="9525">
            <a:noFill/>
            <a:miter lim="800000"/>
            <a:headEnd/>
            <a:tailEnd/>
          </a:ln>
        </p:spPr>
      </p:pic>
      <p:pic>
        <p:nvPicPr>
          <p:cNvPr id="8" name="Afbeelding 5" descr="UZA_Baseline_engels.jpg"/>
          <p:cNvPicPr>
            <a:picLocks noChangeAspect="1"/>
          </p:cNvPicPr>
          <p:nvPr/>
        </p:nvPicPr>
        <p:blipFill>
          <a:blip r:embed="rId4" cstate="print"/>
          <a:srcRect/>
          <a:stretch>
            <a:fillRect/>
          </a:stretch>
        </p:blipFill>
        <p:spPr bwMode="auto">
          <a:xfrm>
            <a:off x="611188" y="6391275"/>
            <a:ext cx="1954212" cy="161925"/>
          </a:xfrm>
          <a:prstGeom prst="rect">
            <a:avLst/>
          </a:prstGeom>
          <a:noFill/>
          <a:ln w="9525">
            <a:noFill/>
            <a:miter lim="800000"/>
            <a:headEnd/>
            <a:tailEnd/>
          </a:ln>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p:nvPr>
        </p:nvSpPr>
        <p:spPr>
          <a:xfrm>
            <a:off x="609600" y="1981200"/>
            <a:ext cx="4648200" cy="15240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el_12">
    <p:spTree>
      <p:nvGrpSpPr>
        <p:cNvPr id="1" name=""/>
        <p:cNvGrpSpPr/>
        <p:nvPr/>
      </p:nvGrpSpPr>
      <p:grpSpPr>
        <a:xfrm>
          <a:off x="0" y="0"/>
          <a:ext cx="0" cy="0"/>
          <a:chOff x="0" y="0"/>
          <a:chExt cx="0" cy="0"/>
        </a:xfrm>
      </p:grpSpPr>
      <p:sp>
        <p:nvSpPr>
          <p:cNvPr id="4" name="Rechthoek 3"/>
          <p:cNvSpPr/>
          <p:nvPr/>
        </p:nvSpPr>
        <p:spPr>
          <a:xfrm>
            <a:off x="492125" y="6280150"/>
            <a:ext cx="2220913" cy="3413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pic>
        <p:nvPicPr>
          <p:cNvPr id="5" name="Afbeelding 4" descr="UZA-gebouw.jpg"/>
          <p:cNvPicPr>
            <a:picLocks noChangeAspect="1"/>
          </p:cNvPicPr>
          <p:nvPr/>
        </p:nvPicPr>
        <p:blipFill>
          <a:blip r:embed="rId2" cstate="print"/>
          <a:srcRect/>
          <a:stretch>
            <a:fillRect/>
          </a:stretch>
        </p:blipFill>
        <p:spPr bwMode="auto">
          <a:xfrm>
            <a:off x="0" y="0"/>
            <a:ext cx="9144000" cy="5727700"/>
          </a:xfrm>
          <a:prstGeom prst="rect">
            <a:avLst/>
          </a:prstGeom>
          <a:noFill/>
          <a:ln w="9525">
            <a:noFill/>
            <a:miter lim="800000"/>
            <a:headEnd/>
            <a:tailEnd/>
          </a:ln>
        </p:spPr>
      </p:pic>
      <p:pic>
        <p:nvPicPr>
          <p:cNvPr id="7" name="Picture 9" descr="logo_baseline_groot.wmf"/>
          <p:cNvPicPr>
            <a:picLocks noChangeAspect="1"/>
          </p:cNvPicPr>
          <p:nvPr/>
        </p:nvPicPr>
        <p:blipFill>
          <a:blip r:embed="rId3" cstate="print"/>
          <a:srcRect l="68791"/>
          <a:stretch>
            <a:fillRect/>
          </a:stretch>
        </p:blipFill>
        <p:spPr bwMode="auto">
          <a:xfrm>
            <a:off x="6289675" y="5715000"/>
            <a:ext cx="2854325" cy="1143000"/>
          </a:xfrm>
          <a:prstGeom prst="rect">
            <a:avLst/>
          </a:prstGeom>
          <a:noFill/>
          <a:ln w="9525">
            <a:noFill/>
            <a:miter lim="800000"/>
            <a:headEnd/>
            <a:tailEnd/>
          </a:ln>
        </p:spPr>
      </p:pic>
      <p:pic>
        <p:nvPicPr>
          <p:cNvPr id="8" name="Afbeelding 5" descr="UZA_Baseline_engels.jpg"/>
          <p:cNvPicPr>
            <a:picLocks noChangeAspect="1"/>
          </p:cNvPicPr>
          <p:nvPr/>
        </p:nvPicPr>
        <p:blipFill>
          <a:blip r:embed="rId4" cstate="print"/>
          <a:srcRect/>
          <a:stretch>
            <a:fillRect/>
          </a:stretch>
        </p:blipFill>
        <p:spPr bwMode="auto">
          <a:xfrm>
            <a:off x="611188" y="6391275"/>
            <a:ext cx="1954212" cy="161925"/>
          </a:xfrm>
          <a:prstGeom prst="rect">
            <a:avLst/>
          </a:prstGeom>
          <a:noFill/>
          <a:ln w="9525">
            <a:noFill/>
            <a:miter lim="800000"/>
            <a:headEnd/>
            <a:tailEnd/>
          </a:ln>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p:nvPr>
        </p:nvSpPr>
        <p:spPr>
          <a:xfrm>
            <a:off x="609600" y="1981200"/>
            <a:ext cx="4648200" cy="15240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ondertitel_1">
    <p:spTree>
      <p:nvGrpSpPr>
        <p:cNvPr id="1" name=""/>
        <p:cNvGrpSpPr/>
        <p:nvPr/>
      </p:nvGrpSpPr>
      <p:grpSpPr>
        <a:xfrm>
          <a:off x="0" y="0"/>
          <a:ext cx="0" cy="0"/>
          <a:chOff x="0" y="0"/>
          <a:chExt cx="0" cy="0"/>
        </a:xfrm>
      </p:grpSpPr>
      <p:pic>
        <p:nvPicPr>
          <p:cNvPr id="4" name="Picture 12" descr="20100510_PPT_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7" descr="logo_baseline_groot.wmf"/>
          <p:cNvPicPr>
            <a:picLocks noChangeAspect="1"/>
          </p:cNvPicPr>
          <p:nvPr/>
        </p:nvPicPr>
        <p:blipFill>
          <a:blip r:embed="rId3" cstate="print"/>
          <a:srcRect l="69890"/>
          <a:stretch>
            <a:fillRect/>
          </a:stretch>
        </p:blipFill>
        <p:spPr bwMode="auto">
          <a:xfrm>
            <a:off x="6391275" y="5715000"/>
            <a:ext cx="2752725" cy="1143000"/>
          </a:xfrm>
          <a:prstGeom prst="rect">
            <a:avLst/>
          </a:prstGeom>
          <a:noFill/>
          <a:ln w="9525">
            <a:noFill/>
            <a:miter lim="800000"/>
            <a:headEnd/>
            <a:tailEnd/>
          </a:ln>
        </p:spPr>
      </p:pic>
      <p:pic>
        <p:nvPicPr>
          <p:cNvPr id="7" name="Afbeelding 5" descr="UZA_Baseline_engels.jpg"/>
          <p:cNvPicPr>
            <a:picLocks noChangeAspect="1"/>
          </p:cNvPicPr>
          <p:nvPr/>
        </p:nvPicPr>
        <p:blipFill>
          <a:blip r:embed="rId4" cstate="print"/>
          <a:srcRect/>
          <a:stretch>
            <a:fillRect/>
          </a:stretch>
        </p:blipFill>
        <p:spPr bwMode="auto">
          <a:xfrm>
            <a:off x="611188" y="6391275"/>
            <a:ext cx="1954212" cy="161925"/>
          </a:xfrm>
          <a:prstGeom prst="rect">
            <a:avLst/>
          </a:prstGeom>
          <a:noFill/>
          <a:ln w="9525">
            <a:noFill/>
            <a:miter lim="800000"/>
            <a:headEnd/>
            <a:tailEnd/>
          </a:ln>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p:nvPr>
        </p:nvSpPr>
        <p:spPr>
          <a:xfrm>
            <a:off x="609600" y="1981200"/>
            <a:ext cx="4648200" cy="15240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ondertitel_2">
    <p:bg>
      <p:bgPr>
        <a:solidFill>
          <a:schemeClr val="accent3"/>
        </a:solidFill>
        <a:effectLst/>
      </p:bgPr>
    </p:bg>
    <p:spTree>
      <p:nvGrpSpPr>
        <p:cNvPr id="1" name=""/>
        <p:cNvGrpSpPr/>
        <p:nvPr/>
      </p:nvGrpSpPr>
      <p:grpSpPr>
        <a:xfrm>
          <a:off x="0" y="0"/>
          <a:ext cx="0" cy="0"/>
          <a:chOff x="0" y="0"/>
          <a:chExt cx="0" cy="0"/>
        </a:xfrm>
      </p:grpSpPr>
      <p:pic>
        <p:nvPicPr>
          <p:cNvPr id="4" name="Picture 8" descr="logo_baseline_groot.wmf"/>
          <p:cNvPicPr>
            <a:picLocks noChangeAspect="1"/>
          </p:cNvPicPr>
          <p:nvPr/>
        </p:nvPicPr>
        <p:blipFill>
          <a:blip r:embed="rId2" cstate="print"/>
          <a:srcRect/>
          <a:stretch>
            <a:fillRect/>
          </a:stretch>
        </p:blipFill>
        <p:spPr bwMode="auto">
          <a:xfrm>
            <a:off x="0" y="5715000"/>
            <a:ext cx="9144000" cy="1143000"/>
          </a:xfrm>
          <a:prstGeom prst="rect">
            <a:avLst/>
          </a:prstGeom>
          <a:noFill/>
          <a:ln w="9525">
            <a:noFill/>
            <a:miter lim="800000"/>
            <a:headEnd/>
            <a:tailEnd/>
          </a:ln>
        </p:spPr>
      </p:pic>
      <p:pic>
        <p:nvPicPr>
          <p:cNvPr id="6" name="Afbeelding 4" descr="UZA_Baseline_engels.jpg"/>
          <p:cNvPicPr>
            <a:picLocks noChangeAspect="1"/>
          </p:cNvPicPr>
          <p:nvPr/>
        </p:nvPicPr>
        <p:blipFill>
          <a:blip r:embed="rId3" cstate="print"/>
          <a:srcRect/>
          <a:stretch>
            <a:fillRect/>
          </a:stretch>
        </p:blipFill>
        <p:spPr bwMode="auto">
          <a:xfrm>
            <a:off x="611188" y="6391275"/>
            <a:ext cx="1954212" cy="161925"/>
          </a:xfrm>
          <a:prstGeom prst="rect">
            <a:avLst/>
          </a:prstGeom>
          <a:noFill/>
          <a:ln w="9525">
            <a:noFill/>
            <a:miter lim="800000"/>
            <a:headEnd/>
            <a:tailEnd/>
          </a:ln>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5" name="Title 1"/>
          <p:cNvSpPr>
            <a:spLocks noGrp="1"/>
          </p:cNvSpPr>
          <p:nvPr>
            <p:ph type="ctrTitle"/>
          </p:nvPr>
        </p:nvSpPr>
        <p:spPr>
          <a:xfrm>
            <a:off x="609600" y="1981200"/>
            <a:ext cx="4648200" cy="15240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ussenslide_hoofd_inhoud">
    <p:spTree>
      <p:nvGrpSpPr>
        <p:cNvPr id="1" name=""/>
        <p:cNvGrpSpPr/>
        <p:nvPr/>
      </p:nvGrpSpPr>
      <p:grpSpPr>
        <a:xfrm>
          <a:off x="0" y="0"/>
          <a:ext cx="0" cy="0"/>
          <a:chOff x="0" y="0"/>
          <a:chExt cx="0" cy="0"/>
        </a:xfrm>
      </p:grpSpPr>
      <p:pic>
        <p:nvPicPr>
          <p:cNvPr id="4" name="Picture 8" descr="20100510_PPT_1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9" descr="logo_baseline_klein.wmf"/>
          <p:cNvPicPr>
            <a:picLocks noChangeAspect="1"/>
          </p:cNvPicPr>
          <p:nvPr/>
        </p:nvPicPr>
        <p:blipFill>
          <a:blip r:embed="rId3" cstate="print"/>
          <a:srcRect l="35495"/>
          <a:stretch>
            <a:fillRect/>
          </a:stretch>
        </p:blipFill>
        <p:spPr bwMode="auto">
          <a:xfrm>
            <a:off x="3244850" y="6019800"/>
            <a:ext cx="5899150" cy="838200"/>
          </a:xfrm>
          <a:prstGeom prst="rect">
            <a:avLst/>
          </a:prstGeom>
          <a:noFill/>
          <a:ln w="9525">
            <a:noFill/>
            <a:miter lim="800000"/>
            <a:headEnd/>
            <a:tailEnd/>
          </a:ln>
        </p:spPr>
      </p:pic>
      <p:pic>
        <p:nvPicPr>
          <p:cNvPr id="6" name="Afbeelding 6" descr="UZA_Baseline_engels.jpg"/>
          <p:cNvPicPr>
            <a:picLocks noChangeAspect="1"/>
          </p:cNvPicPr>
          <p:nvPr/>
        </p:nvPicPr>
        <p:blipFill>
          <a:blip r:embed="rId4" cstate="print"/>
          <a:srcRect/>
          <a:stretch>
            <a:fillRect/>
          </a:stretch>
        </p:blipFill>
        <p:spPr bwMode="auto">
          <a:xfrm>
            <a:off x="649288" y="6435725"/>
            <a:ext cx="1225550" cy="101600"/>
          </a:xfrm>
          <a:prstGeom prst="rect">
            <a:avLst/>
          </a:prstGeom>
          <a:noFill/>
          <a:ln w="9525">
            <a:noFill/>
            <a:miter lim="800000"/>
            <a:headEnd/>
            <a:tailEnd/>
          </a:ln>
        </p:spPr>
      </p:pic>
      <p:sp>
        <p:nvSpPr>
          <p:cNvPr id="2" name="Title 1"/>
          <p:cNvSpPr>
            <a:spLocks noGrp="1"/>
          </p:cNvSpPr>
          <p:nvPr>
            <p:ph type="title" hasCustomPrompt="1"/>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NL" dirty="0" err="1" smtClean="0"/>
              <a:t>Don’t</a:t>
            </a:r>
            <a:r>
              <a:rPr lang="nl-NL" dirty="0" smtClean="0"/>
              <a:t> </a:t>
            </a:r>
            <a:r>
              <a:rPr lang="nl-NL" dirty="0" err="1" smtClean="0"/>
              <a:t>forget</a:t>
            </a:r>
            <a:r>
              <a:rPr lang="nl-NL" dirty="0" smtClean="0"/>
              <a:t>!</a:t>
            </a:r>
            <a:endParaRPr lang="nl-BE" dirty="0"/>
          </a:p>
        </p:txBody>
      </p:sp>
      <p:sp>
        <p:nvSpPr>
          <p:cNvPr id="7" name="Tekstvak 4"/>
          <p:cNvSpPr txBox="1">
            <a:spLocks noChangeArrowheads="1"/>
          </p:cNvSpPr>
          <p:nvPr userDrawn="1"/>
        </p:nvSpPr>
        <p:spPr bwMode="auto">
          <a:xfrm>
            <a:off x="588963" y="4868863"/>
            <a:ext cx="8281987" cy="1200150"/>
          </a:xfrm>
          <a:prstGeom prst="rect">
            <a:avLst/>
          </a:prstGeom>
          <a:noFill/>
          <a:ln w="9525">
            <a:noFill/>
            <a:miter lim="800000"/>
            <a:headEnd/>
            <a:tailEnd/>
          </a:ln>
        </p:spPr>
        <p:txBody>
          <a:bodyPr>
            <a:spAutoFit/>
          </a:bodyPr>
          <a:lstStyle/>
          <a:p>
            <a:pPr>
              <a:lnSpc>
                <a:spcPct val="150000"/>
              </a:lnSpc>
              <a:buFont typeface="Arial Black" pitchFamily="34" charset="0"/>
              <a:buChar char="&gt;"/>
            </a:pPr>
            <a:r>
              <a:rPr lang="nl-BE" sz="1600" b="1" dirty="0"/>
              <a:t> </a:t>
            </a:r>
            <a:r>
              <a:rPr lang="en-US" sz="1600" b="1" dirty="0"/>
              <a:t>Please turn off your mobile phone.</a:t>
            </a:r>
            <a:endParaRPr lang="nl-BE" sz="1600" b="1" dirty="0"/>
          </a:p>
          <a:p>
            <a:pPr>
              <a:lnSpc>
                <a:spcPct val="150000"/>
              </a:lnSpc>
              <a:buFont typeface="Arial Black" pitchFamily="34" charset="0"/>
              <a:buChar char="&gt;"/>
            </a:pPr>
            <a:r>
              <a:rPr lang="nl-BE" sz="1600" b="1" dirty="0"/>
              <a:t> </a:t>
            </a:r>
            <a:r>
              <a:rPr lang="en-US" sz="1600" b="1" dirty="0"/>
              <a:t>If you want to be able to receive calls, switch your phone to silent mode.</a:t>
            </a:r>
            <a:endParaRPr lang="nl-BE" sz="1600" b="1" dirty="0"/>
          </a:p>
          <a:p>
            <a:pPr>
              <a:lnSpc>
                <a:spcPct val="150000"/>
              </a:lnSpc>
              <a:buFont typeface="Arial Black" pitchFamily="34" charset="0"/>
              <a:buChar char="&gt;"/>
            </a:pPr>
            <a:r>
              <a:rPr lang="nl-BE" sz="1600" b="1" dirty="0"/>
              <a:t> </a:t>
            </a:r>
            <a:r>
              <a:rPr lang="en-US" sz="1600" b="1" dirty="0"/>
              <a:t>Before answering a call, please quietly leave the room.</a:t>
            </a:r>
            <a:endParaRPr lang="nl-BE" sz="1600" b="1" dirty="0"/>
          </a:p>
        </p:txBody>
      </p:sp>
      <p:pic>
        <p:nvPicPr>
          <p:cNvPr id="8" name="Afbeelding 7" descr="GSM-gebruik Auditorium.jpg"/>
          <p:cNvPicPr>
            <a:picLocks noChangeAspect="1"/>
          </p:cNvPicPr>
          <p:nvPr userDrawn="1"/>
        </p:nvPicPr>
        <p:blipFill>
          <a:blip r:embed="rId5" cstate="print"/>
          <a:stretch>
            <a:fillRect/>
          </a:stretch>
        </p:blipFill>
        <p:spPr>
          <a:xfrm>
            <a:off x="1859280" y="1519428"/>
            <a:ext cx="5425440" cy="3087624"/>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ondertitel_3">
    <p:spTree>
      <p:nvGrpSpPr>
        <p:cNvPr id="1" name=""/>
        <p:cNvGrpSpPr/>
        <p:nvPr/>
      </p:nvGrpSpPr>
      <p:grpSpPr>
        <a:xfrm>
          <a:off x="0" y="0"/>
          <a:ext cx="0" cy="0"/>
          <a:chOff x="0" y="0"/>
          <a:chExt cx="0" cy="0"/>
        </a:xfrm>
      </p:grpSpPr>
      <p:pic>
        <p:nvPicPr>
          <p:cNvPr id="3" name="Picture 8" descr="logo_baseline_groot.wmf"/>
          <p:cNvPicPr>
            <a:picLocks noChangeAspect="1"/>
          </p:cNvPicPr>
          <p:nvPr/>
        </p:nvPicPr>
        <p:blipFill>
          <a:blip r:embed="rId2" cstate="print"/>
          <a:srcRect/>
          <a:stretch>
            <a:fillRect/>
          </a:stretch>
        </p:blipFill>
        <p:spPr bwMode="auto">
          <a:xfrm>
            <a:off x="0" y="5722938"/>
            <a:ext cx="9144000" cy="1135062"/>
          </a:xfrm>
          <a:prstGeom prst="rect">
            <a:avLst/>
          </a:prstGeom>
          <a:noFill/>
          <a:ln w="9525">
            <a:noFill/>
            <a:miter lim="800000"/>
            <a:headEnd/>
            <a:tailEnd/>
          </a:ln>
        </p:spPr>
      </p:pic>
      <p:pic>
        <p:nvPicPr>
          <p:cNvPr id="4" name="Picture 7" descr="20100510_PPT_12.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5" name="Picture 6" descr="logo_baseline_groot.wmf"/>
          <p:cNvPicPr>
            <a:picLocks noChangeAspect="1"/>
          </p:cNvPicPr>
          <p:nvPr/>
        </p:nvPicPr>
        <p:blipFill>
          <a:blip r:embed="rId2" cstate="print"/>
          <a:srcRect l="67693"/>
          <a:stretch>
            <a:fillRect/>
          </a:stretch>
        </p:blipFill>
        <p:spPr bwMode="auto">
          <a:xfrm>
            <a:off x="6189663" y="5722938"/>
            <a:ext cx="2954337" cy="1135062"/>
          </a:xfrm>
          <a:prstGeom prst="rect">
            <a:avLst/>
          </a:prstGeom>
          <a:noFill/>
          <a:ln w="9525">
            <a:noFill/>
            <a:miter lim="800000"/>
            <a:headEnd/>
            <a:tailEnd/>
          </a:ln>
        </p:spPr>
      </p:pic>
      <p:pic>
        <p:nvPicPr>
          <p:cNvPr id="6" name="Afbeelding 6" descr="UZA_Baseline_engels.jpg"/>
          <p:cNvPicPr>
            <a:picLocks noChangeAspect="1"/>
          </p:cNvPicPr>
          <p:nvPr/>
        </p:nvPicPr>
        <p:blipFill>
          <a:blip r:embed="rId4" cstate="print"/>
          <a:srcRect/>
          <a:stretch>
            <a:fillRect/>
          </a:stretch>
        </p:blipFill>
        <p:spPr bwMode="auto">
          <a:xfrm>
            <a:off x="611188" y="6391275"/>
            <a:ext cx="1954212" cy="161925"/>
          </a:xfrm>
          <a:prstGeom prst="rect">
            <a:avLst/>
          </a:prstGeom>
          <a:noFill/>
          <a:ln w="9525">
            <a:noFill/>
            <a:miter lim="800000"/>
            <a:headEnd/>
            <a:tailEnd/>
          </a:ln>
        </p:spPr>
      </p:pic>
      <p:sp>
        <p:nvSpPr>
          <p:cNvPr id="2" name="Title 1"/>
          <p:cNvSpPr>
            <a:spLocks noGrp="1"/>
          </p:cNvSpPr>
          <p:nvPr>
            <p:ph type="ctrTitle"/>
          </p:nvPr>
        </p:nvSpPr>
        <p:spPr>
          <a:xfrm>
            <a:off x="698664" y="3906982"/>
            <a:ext cx="5244936" cy="1219200"/>
          </a:xfrm>
        </p:spPr>
        <p:txBody>
          <a:bodyPr lIns="0" tIns="0" rIns="0" bIns="0" anchor="t">
            <a:normAutofit/>
          </a:bodyPr>
          <a:lstStyle>
            <a:lvl1pPr algn="l">
              <a:lnSpc>
                <a:spcPts val="4000"/>
              </a:lnSpc>
              <a:defRPr lang="nl-BE" sz="3700"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ondertitel_4">
    <p:spTree>
      <p:nvGrpSpPr>
        <p:cNvPr id="1" name=""/>
        <p:cNvGrpSpPr/>
        <p:nvPr/>
      </p:nvGrpSpPr>
      <p:grpSpPr>
        <a:xfrm>
          <a:off x="0" y="0"/>
          <a:ext cx="0" cy="0"/>
          <a:chOff x="0" y="0"/>
          <a:chExt cx="0" cy="0"/>
        </a:xfrm>
      </p:grpSpPr>
      <p:pic>
        <p:nvPicPr>
          <p:cNvPr id="3" name="Picture 8" descr="logo_baseline_groot.wmf"/>
          <p:cNvPicPr>
            <a:picLocks noChangeAspect="1"/>
          </p:cNvPicPr>
          <p:nvPr/>
        </p:nvPicPr>
        <p:blipFill>
          <a:blip r:embed="rId2" cstate="print"/>
          <a:srcRect/>
          <a:stretch>
            <a:fillRect/>
          </a:stretch>
        </p:blipFill>
        <p:spPr bwMode="auto">
          <a:xfrm>
            <a:off x="0" y="5722938"/>
            <a:ext cx="9144000" cy="1135062"/>
          </a:xfrm>
          <a:prstGeom prst="rect">
            <a:avLst/>
          </a:prstGeom>
          <a:noFill/>
          <a:ln w="9525">
            <a:noFill/>
            <a:miter lim="800000"/>
            <a:headEnd/>
            <a:tailEnd/>
          </a:ln>
        </p:spPr>
      </p:pic>
      <p:pic>
        <p:nvPicPr>
          <p:cNvPr id="4" name="Picture 7" descr="20100510_PPT_12.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5" name="Picture 6" descr="logo_baseline_groot.wmf"/>
          <p:cNvPicPr>
            <a:picLocks noChangeAspect="1"/>
          </p:cNvPicPr>
          <p:nvPr/>
        </p:nvPicPr>
        <p:blipFill>
          <a:blip r:embed="rId2" cstate="print"/>
          <a:srcRect l="62747"/>
          <a:stretch>
            <a:fillRect/>
          </a:stretch>
        </p:blipFill>
        <p:spPr bwMode="auto">
          <a:xfrm>
            <a:off x="5737225" y="5722938"/>
            <a:ext cx="3406775" cy="1135062"/>
          </a:xfrm>
          <a:prstGeom prst="rect">
            <a:avLst/>
          </a:prstGeom>
          <a:noFill/>
          <a:ln w="9525">
            <a:noFill/>
            <a:miter lim="800000"/>
            <a:headEnd/>
            <a:tailEnd/>
          </a:ln>
        </p:spPr>
      </p:pic>
      <p:pic>
        <p:nvPicPr>
          <p:cNvPr id="6" name="Afbeelding 6" descr="UZA_Baseline_engels.jpg"/>
          <p:cNvPicPr>
            <a:picLocks noChangeAspect="1"/>
          </p:cNvPicPr>
          <p:nvPr/>
        </p:nvPicPr>
        <p:blipFill>
          <a:blip r:embed="rId4" cstate="print"/>
          <a:srcRect/>
          <a:stretch>
            <a:fillRect/>
          </a:stretch>
        </p:blipFill>
        <p:spPr bwMode="auto">
          <a:xfrm>
            <a:off x="611188" y="6391275"/>
            <a:ext cx="1954212" cy="161925"/>
          </a:xfrm>
          <a:prstGeom prst="rect">
            <a:avLst/>
          </a:prstGeom>
          <a:noFill/>
          <a:ln w="9525">
            <a:noFill/>
            <a:miter lim="800000"/>
            <a:headEnd/>
            <a:tailEnd/>
          </a:ln>
        </p:spPr>
      </p:pic>
      <p:sp>
        <p:nvSpPr>
          <p:cNvPr id="11" name="Title 1"/>
          <p:cNvSpPr>
            <a:spLocks noGrp="1"/>
          </p:cNvSpPr>
          <p:nvPr>
            <p:ph type="ctrTitle"/>
          </p:nvPr>
        </p:nvSpPr>
        <p:spPr>
          <a:xfrm>
            <a:off x="698664" y="3906982"/>
            <a:ext cx="5244935" cy="1219200"/>
          </a:xfrm>
        </p:spPr>
        <p:txBody>
          <a:bodyPr lIns="0" tIns="0" rIns="0" bIns="0" anchor="t">
            <a:normAutofit/>
          </a:bodyPr>
          <a:lstStyle>
            <a:lvl1pPr algn="l">
              <a:lnSpc>
                <a:spcPts val="4000"/>
              </a:lnSpc>
              <a:defRPr lang="nl-BE" sz="3700"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ussenslide_hoofd_inhoud">
    <p:spTree>
      <p:nvGrpSpPr>
        <p:cNvPr id="1" name=""/>
        <p:cNvGrpSpPr/>
        <p:nvPr/>
      </p:nvGrpSpPr>
      <p:grpSpPr>
        <a:xfrm>
          <a:off x="0" y="0"/>
          <a:ext cx="0" cy="0"/>
          <a:chOff x="0" y="0"/>
          <a:chExt cx="0" cy="0"/>
        </a:xfrm>
      </p:grpSpPr>
      <p:pic>
        <p:nvPicPr>
          <p:cNvPr id="4" name="Picture 8" descr="20100510_PPT_1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9" descr="logo_baseline_klein.wmf"/>
          <p:cNvPicPr>
            <a:picLocks noChangeAspect="1"/>
          </p:cNvPicPr>
          <p:nvPr/>
        </p:nvPicPr>
        <p:blipFill>
          <a:blip r:embed="rId3" cstate="print"/>
          <a:srcRect l="35495"/>
          <a:stretch>
            <a:fillRect/>
          </a:stretch>
        </p:blipFill>
        <p:spPr bwMode="auto">
          <a:xfrm>
            <a:off x="3244850" y="6019800"/>
            <a:ext cx="5899150" cy="838200"/>
          </a:xfrm>
          <a:prstGeom prst="rect">
            <a:avLst/>
          </a:prstGeom>
          <a:noFill/>
          <a:ln w="9525">
            <a:noFill/>
            <a:miter lim="800000"/>
            <a:headEnd/>
            <a:tailEnd/>
          </a:ln>
        </p:spPr>
      </p:pic>
      <p:pic>
        <p:nvPicPr>
          <p:cNvPr id="6" name="Afbeelding 6" descr="UZA_Baseline_engels.jpg"/>
          <p:cNvPicPr>
            <a:picLocks noChangeAspect="1"/>
          </p:cNvPicPr>
          <p:nvPr/>
        </p:nvPicPr>
        <p:blipFill>
          <a:blip r:embed="rId4" cstate="print"/>
          <a:srcRect/>
          <a:stretch>
            <a:fillRect/>
          </a:stretch>
        </p:blipFill>
        <p:spPr bwMode="auto">
          <a:xfrm>
            <a:off x="649288" y="6435725"/>
            <a:ext cx="1225550" cy="101600"/>
          </a:xfrm>
          <a:prstGeom prst="rect">
            <a:avLst/>
          </a:prstGeom>
          <a:noFill/>
          <a:ln w="9525">
            <a:noFill/>
            <a:miter lim="800000"/>
            <a:headEnd/>
            <a:tailEnd/>
          </a:ln>
        </p:spPr>
      </p:pic>
      <p:sp>
        <p:nvSpPr>
          <p:cNvPr id="2" name="Title 1"/>
          <p:cNvSpPr>
            <a:spLocks noGrp="1"/>
          </p:cNvSpPr>
          <p:nvPr>
            <p:ph type="title"/>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
        <p:nvSpPr>
          <p:cNvPr id="11" name="Content Placeholder 6"/>
          <p:cNvSpPr>
            <a:spLocks noGrp="1"/>
          </p:cNvSpPr>
          <p:nvPr>
            <p:ph sz="quarter" idx="10"/>
          </p:nvPr>
        </p:nvSpPr>
        <p:spPr>
          <a:xfrm>
            <a:off x="457200" y="1219200"/>
            <a:ext cx="7620000" cy="4876800"/>
          </a:xfrm>
        </p:spPr>
        <p:txBody>
          <a:bodyPr>
            <a:normAutofit/>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ussenslide_inhoud">
    <p:spTree>
      <p:nvGrpSpPr>
        <p:cNvPr id="1" name=""/>
        <p:cNvGrpSpPr/>
        <p:nvPr/>
      </p:nvGrpSpPr>
      <p:grpSpPr>
        <a:xfrm>
          <a:off x="0" y="0"/>
          <a:ext cx="0" cy="0"/>
          <a:chOff x="0" y="0"/>
          <a:chExt cx="0" cy="0"/>
        </a:xfrm>
      </p:grpSpPr>
      <p:pic>
        <p:nvPicPr>
          <p:cNvPr id="3" name="Picture 9" descr="logo_baseline_klein.wmf"/>
          <p:cNvPicPr>
            <a:picLocks noChangeAspect="1"/>
          </p:cNvPicPr>
          <p:nvPr/>
        </p:nvPicPr>
        <p:blipFill>
          <a:blip r:embed="rId2" cstate="print"/>
          <a:srcRect l="34065"/>
          <a:stretch>
            <a:fillRect/>
          </a:stretch>
        </p:blipFill>
        <p:spPr bwMode="auto">
          <a:xfrm>
            <a:off x="3114675" y="6019800"/>
            <a:ext cx="6029325" cy="838200"/>
          </a:xfrm>
          <a:prstGeom prst="rect">
            <a:avLst/>
          </a:prstGeom>
          <a:noFill/>
          <a:ln w="9525">
            <a:noFill/>
            <a:miter lim="800000"/>
            <a:headEnd/>
            <a:tailEnd/>
          </a:ln>
        </p:spPr>
      </p:pic>
      <p:pic>
        <p:nvPicPr>
          <p:cNvPr id="4" name="Afbeelding 6" descr="UZA_Baseline_engels.jpg"/>
          <p:cNvPicPr>
            <a:picLocks noChangeAspect="1"/>
          </p:cNvPicPr>
          <p:nvPr/>
        </p:nvPicPr>
        <p:blipFill>
          <a:blip r:embed="rId3" cstate="print"/>
          <a:srcRect/>
          <a:stretch>
            <a:fillRect/>
          </a:stretch>
        </p:blipFill>
        <p:spPr bwMode="auto">
          <a:xfrm>
            <a:off x="649288" y="6435725"/>
            <a:ext cx="1225550" cy="101600"/>
          </a:xfrm>
          <a:prstGeom prst="rect">
            <a:avLst/>
          </a:prstGeom>
          <a:noFill/>
          <a:ln w="9525">
            <a:noFill/>
            <a:miter lim="800000"/>
            <a:headEnd/>
            <a:tailEnd/>
          </a:ln>
        </p:spPr>
      </p:pic>
      <p:sp>
        <p:nvSpPr>
          <p:cNvPr id="5" name="Content Placeholder 6"/>
          <p:cNvSpPr>
            <a:spLocks noGrp="1"/>
          </p:cNvSpPr>
          <p:nvPr>
            <p:ph sz="quarter" idx="10"/>
          </p:nvPr>
        </p:nvSpPr>
        <p:spPr>
          <a:xfrm>
            <a:off x="457200" y="1219200"/>
            <a:ext cx="7620000" cy="4876800"/>
          </a:xfrm>
        </p:spPr>
        <p:txBody>
          <a:bodyPr>
            <a:normAutofit/>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_2">
    <p:spTree>
      <p:nvGrpSpPr>
        <p:cNvPr id="1" name=""/>
        <p:cNvGrpSpPr/>
        <p:nvPr/>
      </p:nvGrpSpPr>
      <p:grpSpPr>
        <a:xfrm>
          <a:off x="0" y="0"/>
          <a:ext cx="0" cy="0"/>
          <a:chOff x="0" y="0"/>
          <a:chExt cx="0" cy="0"/>
        </a:xfrm>
      </p:grpSpPr>
      <p:pic>
        <p:nvPicPr>
          <p:cNvPr id="11" name="Afbeelding 10" descr="nieuwe foto.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Rechthoek 3"/>
          <p:cNvSpPr/>
          <p:nvPr/>
        </p:nvSpPr>
        <p:spPr>
          <a:xfrm>
            <a:off x="492125" y="6280150"/>
            <a:ext cx="2220913" cy="3413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pic>
        <p:nvPicPr>
          <p:cNvPr id="6" name="Picture 7" descr="logo_baseline_groot.wmf"/>
          <p:cNvPicPr>
            <a:picLocks noChangeAspect="1"/>
          </p:cNvPicPr>
          <p:nvPr/>
        </p:nvPicPr>
        <p:blipFill>
          <a:blip r:embed="rId3" cstate="print"/>
          <a:srcRect l="72527"/>
          <a:stretch>
            <a:fillRect/>
          </a:stretch>
        </p:blipFill>
        <p:spPr bwMode="auto">
          <a:xfrm>
            <a:off x="6632575" y="5715000"/>
            <a:ext cx="2511425" cy="1143000"/>
          </a:xfrm>
          <a:prstGeom prst="rect">
            <a:avLst/>
          </a:prstGeom>
          <a:noFill/>
          <a:ln w="9525">
            <a:noFill/>
            <a:miter lim="800000"/>
            <a:headEnd/>
            <a:tailEnd/>
          </a:ln>
        </p:spPr>
      </p:pic>
      <p:pic>
        <p:nvPicPr>
          <p:cNvPr id="8" name="Afbeelding 6" descr="UZA_Baseline_engels.jpg"/>
          <p:cNvPicPr>
            <a:picLocks noChangeAspect="1"/>
          </p:cNvPicPr>
          <p:nvPr/>
        </p:nvPicPr>
        <p:blipFill>
          <a:blip r:embed="rId4" cstate="print"/>
          <a:srcRect/>
          <a:stretch>
            <a:fillRect/>
          </a:stretch>
        </p:blipFill>
        <p:spPr bwMode="auto">
          <a:xfrm>
            <a:off x="611188" y="6391275"/>
            <a:ext cx="1954212" cy="161925"/>
          </a:xfrm>
          <a:prstGeom prst="rect">
            <a:avLst/>
          </a:prstGeom>
          <a:noFill/>
          <a:ln w="9525">
            <a:noFill/>
            <a:miter lim="800000"/>
            <a:headEnd/>
            <a:tailEnd/>
          </a:ln>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7" name="Title 1"/>
          <p:cNvSpPr>
            <a:spLocks noGrp="1"/>
          </p:cNvSpPr>
          <p:nvPr>
            <p:ph type="ctrTitle"/>
          </p:nvPr>
        </p:nvSpPr>
        <p:spPr>
          <a:xfrm>
            <a:off x="609600" y="1981200"/>
            <a:ext cx="4648200" cy="15240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ussenslide_hoofd_diagram">
    <p:spTree>
      <p:nvGrpSpPr>
        <p:cNvPr id="1" name=""/>
        <p:cNvGrpSpPr/>
        <p:nvPr/>
      </p:nvGrpSpPr>
      <p:grpSpPr>
        <a:xfrm>
          <a:off x="0" y="0"/>
          <a:ext cx="0" cy="0"/>
          <a:chOff x="0" y="0"/>
          <a:chExt cx="0" cy="0"/>
        </a:xfrm>
      </p:grpSpPr>
      <p:pic>
        <p:nvPicPr>
          <p:cNvPr id="5" name="Picture 8" descr="20100510_PPT_1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Picture 9" descr="logo_baseline_klein.wmf"/>
          <p:cNvPicPr>
            <a:picLocks noChangeAspect="1"/>
          </p:cNvPicPr>
          <p:nvPr/>
        </p:nvPicPr>
        <p:blipFill>
          <a:blip r:embed="rId3" cstate="print"/>
          <a:srcRect l="29890"/>
          <a:stretch>
            <a:fillRect/>
          </a:stretch>
        </p:blipFill>
        <p:spPr bwMode="auto">
          <a:xfrm>
            <a:off x="2733675" y="6019800"/>
            <a:ext cx="6410325" cy="838200"/>
          </a:xfrm>
          <a:prstGeom prst="rect">
            <a:avLst/>
          </a:prstGeom>
          <a:noFill/>
          <a:ln w="9525">
            <a:noFill/>
            <a:miter lim="800000"/>
            <a:headEnd/>
            <a:tailEnd/>
          </a:ln>
        </p:spPr>
      </p:pic>
      <p:pic>
        <p:nvPicPr>
          <p:cNvPr id="8" name="Afbeelding 6" descr="UZA_Baseline_engels.jpg"/>
          <p:cNvPicPr>
            <a:picLocks noChangeAspect="1"/>
          </p:cNvPicPr>
          <p:nvPr/>
        </p:nvPicPr>
        <p:blipFill>
          <a:blip r:embed="rId4" cstate="print"/>
          <a:srcRect/>
          <a:stretch>
            <a:fillRect/>
          </a:stretch>
        </p:blipFill>
        <p:spPr bwMode="auto">
          <a:xfrm>
            <a:off x="649288" y="6435725"/>
            <a:ext cx="1225550" cy="101600"/>
          </a:xfrm>
          <a:prstGeom prst="rect">
            <a:avLst/>
          </a:prstGeom>
          <a:noFill/>
          <a:ln w="9525">
            <a:noFill/>
            <a:miter lim="800000"/>
            <a:headEnd/>
            <a:tailEnd/>
          </a:ln>
        </p:spPr>
      </p:pic>
      <p:sp>
        <p:nvSpPr>
          <p:cNvPr id="11" name="Content Placeholder 6"/>
          <p:cNvSpPr>
            <a:spLocks noGrp="1"/>
          </p:cNvSpPr>
          <p:nvPr>
            <p:ph sz="quarter" idx="10"/>
          </p:nvPr>
        </p:nvSpPr>
        <p:spPr>
          <a:xfrm>
            <a:off x="457200" y="2209800"/>
            <a:ext cx="7620000" cy="3733800"/>
          </a:xfrm>
        </p:spPr>
        <p:txBody>
          <a:bodyPr/>
          <a:lstStyle>
            <a:lvl1pPr>
              <a:buNone/>
              <a:defRPr/>
            </a:lvl1pPr>
          </a:lstStyle>
          <a:p>
            <a:pPr lvl="0"/>
            <a:r>
              <a:rPr lang="nl-NL" smtClean="0"/>
              <a:t>Klik om de modelstijlen te bewerken</a:t>
            </a:r>
          </a:p>
        </p:txBody>
      </p:sp>
      <p:sp>
        <p:nvSpPr>
          <p:cNvPr id="12" name="Text Placeholder 11"/>
          <p:cNvSpPr>
            <a:spLocks noGrp="1"/>
          </p:cNvSpPr>
          <p:nvPr>
            <p:ph type="body" sz="quarter" idx="11"/>
          </p:nvPr>
        </p:nvSpPr>
        <p:spPr>
          <a:xfrm>
            <a:off x="457200" y="1235034"/>
            <a:ext cx="7620000" cy="973776"/>
          </a:xfrm>
        </p:spPr>
        <p:txBody>
          <a:bodyPr/>
          <a:lstStyle>
            <a:lvl1pPr>
              <a:buFont typeface="Arial" pitchFamily="34" charset="0"/>
              <a:buNone/>
              <a:defRPr/>
            </a:lvl1pPr>
          </a:lstStyle>
          <a:p>
            <a:pPr lvl="0"/>
            <a:r>
              <a:rPr lang="nl-NL" smtClean="0"/>
              <a:t>Klik om de modelstijlen te bewerken</a:t>
            </a:r>
          </a:p>
        </p:txBody>
      </p:sp>
      <p:sp>
        <p:nvSpPr>
          <p:cNvPr id="7" name="Title 1"/>
          <p:cNvSpPr>
            <a:spLocks noGrp="1"/>
          </p:cNvSpPr>
          <p:nvPr>
            <p:ph type="title"/>
          </p:nvPr>
        </p:nvSpPr>
        <p:spPr>
          <a:xfrm>
            <a:off x="457200" y="-7051"/>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ussenslide_hoofd_kolommen">
    <p:spTree>
      <p:nvGrpSpPr>
        <p:cNvPr id="1" name=""/>
        <p:cNvGrpSpPr/>
        <p:nvPr/>
      </p:nvGrpSpPr>
      <p:grpSpPr>
        <a:xfrm>
          <a:off x="0" y="0"/>
          <a:ext cx="0" cy="0"/>
          <a:chOff x="0" y="0"/>
          <a:chExt cx="0" cy="0"/>
        </a:xfrm>
      </p:grpSpPr>
      <p:pic>
        <p:nvPicPr>
          <p:cNvPr id="9" name="Picture 20" descr="20100510_PPT_1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0" name="Picture 15" descr="logo_baseline_klein.wmf"/>
          <p:cNvPicPr>
            <a:picLocks noChangeAspect="1"/>
          </p:cNvPicPr>
          <p:nvPr/>
        </p:nvPicPr>
        <p:blipFill>
          <a:blip r:embed="rId3" cstate="print"/>
          <a:srcRect l="33516"/>
          <a:stretch>
            <a:fillRect/>
          </a:stretch>
        </p:blipFill>
        <p:spPr bwMode="auto">
          <a:xfrm>
            <a:off x="3065463" y="6019800"/>
            <a:ext cx="6078537" cy="838200"/>
          </a:xfrm>
          <a:prstGeom prst="rect">
            <a:avLst/>
          </a:prstGeom>
          <a:noFill/>
          <a:ln w="9525">
            <a:noFill/>
            <a:miter lim="800000"/>
            <a:headEnd/>
            <a:tailEnd/>
          </a:ln>
        </p:spPr>
      </p:pic>
      <p:pic>
        <p:nvPicPr>
          <p:cNvPr id="13" name="Afbeelding 6" descr="UZA_Baseline_engels.jpg"/>
          <p:cNvPicPr>
            <a:picLocks noChangeAspect="1"/>
          </p:cNvPicPr>
          <p:nvPr/>
        </p:nvPicPr>
        <p:blipFill>
          <a:blip r:embed="rId4" cstate="print"/>
          <a:srcRect/>
          <a:stretch>
            <a:fillRect/>
          </a:stretch>
        </p:blipFill>
        <p:spPr bwMode="auto">
          <a:xfrm>
            <a:off x="649288" y="6435725"/>
            <a:ext cx="1225550" cy="101600"/>
          </a:xfrm>
          <a:prstGeom prst="rect">
            <a:avLst/>
          </a:prstGeom>
          <a:noFill/>
          <a:ln w="9525">
            <a:noFill/>
            <a:miter lim="800000"/>
            <a:headEnd/>
            <a:tailEnd/>
          </a:ln>
        </p:spPr>
      </p:pic>
      <p:sp>
        <p:nvSpPr>
          <p:cNvPr id="4" name="Content Placeholder 3"/>
          <p:cNvSpPr>
            <a:spLocks noGrp="1"/>
          </p:cNvSpPr>
          <p:nvPr>
            <p:ph sz="half" idx="2"/>
          </p:nvPr>
        </p:nvSpPr>
        <p:spPr>
          <a:xfrm>
            <a:off x="457200" y="1905000"/>
            <a:ext cx="2590800" cy="3962400"/>
          </a:xfrm>
        </p:spPr>
        <p:txBody>
          <a:bodyPr>
            <a:normAutofit/>
          </a:bodyPr>
          <a:lstStyle>
            <a:lvl1pPr>
              <a:lnSpc>
                <a:spcPts val="2800"/>
              </a:lnSpc>
              <a:defRPr sz="1700"/>
            </a:lvl1pPr>
            <a:lvl2pPr>
              <a:lnSpc>
                <a:spcPts val="2500"/>
              </a:lnSpc>
              <a:defRPr sz="1700"/>
            </a:lvl2pPr>
            <a:lvl3pPr>
              <a:lnSpc>
                <a:spcPts val="2200"/>
              </a:lnSpc>
              <a:defRPr sz="1700"/>
            </a:lvl3pPr>
            <a:lvl4pPr>
              <a:lnSpc>
                <a:spcPts val="2800"/>
              </a:lnSpc>
              <a:defRPr sz="1700"/>
            </a:lvl4pPr>
            <a:lvl5pPr>
              <a:lnSpc>
                <a:spcPts val="2800"/>
              </a:lnSpc>
              <a:defRPr sz="17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p:txBody>
      </p:sp>
      <p:sp>
        <p:nvSpPr>
          <p:cNvPr id="11" name="Text Placeholder 2"/>
          <p:cNvSpPr>
            <a:spLocks noGrp="1"/>
          </p:cNvSpPr>
          <p:nvPr>
            <p:ph type="body" idx="10"/>
          </p:nvPr>
        </p:nvSpPr>
        <p:spPr>
          <a:xfrm>
            <a:off x="3124200" y="1219200"/>
            <a:ext cx="2590800" cy="639762"/>
          </a:xfrm>
        </p:spPr>
        <p:txBody>
          <a:bodyPr anchor="ctr">
            <a:normAutofit/>
          </a:bodyPr>
          <a:lstStyle>
            <a:lvl1pPr marL="0" indent="0" algn="l">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2" name="Content Placeholder 3"/>
          <p:cNvSpPr>
            <a:spLocks noGrp="1"/>
          </p:cNvSpPr>
          <p:nvPr>
            <p:ph sz="half" idx="11"/>
          </p:nvPr>
        </p:nvSpPr>
        <p:spPr>
          <a:xfrm>
            <a:off x="3124200" y="1905000"/>
            <a:ext cx="2590800" cy="3951288"/>
          </a:xfrm>
        </p:spPr>
        <p:txBody>
          <a:bodyPr>
            <a:normAutofit/>
          </a:bodyPr>
          <a:lstStyle>
            <a:lvl1pPr>
              <a:lnSpc>
                <a:spcPts val="2800"/>
              </a:lnSpc>
              <a:defRPr sz="1700"/>
            </a:lvl1pPr>
            <a:lvl2pPr>
              <a:lnSpc>
                <a:spcPts val="2500"/>
              </a:lnSpc>
              <a:defRPr sz="1700"/>
            </a:lvl2pPr>
            <a:lvl3pPr>
              <a:lnSpc>
                <a:spcPts val="2200"/>
              </a:lnSpc>
              <a:defRPr sz="1700"/>
            </a:lvl3pPr>
            <a:lvl4pPr>
              <a:lnSpc>
                <a:spcPts val="2800"/>
              </a:lnSpc>
              <a:defRPr sz="1700"/>
            </a:lvl4pPr>
            <a:lvl5pPr>
              <a:lnSpc>
                <a:spcPts val="2800"/>
              </a:lnSpc>
              <a:defRPr sz="17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p:txBody>
      </p:sp>
      <p:sp>
        <p:nvSpPr>
          <p:cNvPr id="15" name="Text Placeholder 2"/>
          <p:cNvSpPr>
            <a:spLocks noGrp="1"/>
          </p:cNvSpPr>
          <p:nvPr>
            <p:ph type="body" idx="13"/>
          </p:nvPr>
        </p:nvSpPr>
        <p:spPr>
          <a:xfrm>
            <a:off x="5791200" y="1219200"/>
            <a:ext cx="2590800" cy="639762"/>
          </a:xfrm>
        </p:spPr>
        <p:txBody>
          <a:bodyPr anchor="ctr">
            <a:normAutofit/>
          </a:bodyPr>
          <a:lstStyle>
            <a:lvl1pPr marL="0" indent="0" algn="l">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8" name="Content Placeholder 3"/>
          <p:cNvSpPr>
            <a:spLocks noGrp="1"/>
          </p:cNvSpPr>
          <p:nvPr>
            <p:ph sz="half" idx="14"/>
          </p:nvPr>
        </p:nvSpPr>
        <p:spPr>
          <a:xfrm>
            <a:off x="5791200" y="1905000"/>
            <a:ext cx="2590800" cy="3951288"/>
          </a:xfrm>
        </p:spPr>
        <p:txBody>
          <a:bodyPr>
            <a:normAutofit/>
          </a:bodyPr>
          <a:lstStyle>
            <a:lvl1pPr>
              <a:lnSpc>
                <a:spcPts val="2800"/>
              </a:lnSpc>
              <a:defRPr sz="1700"/>
            </a:lvl1pPr>
            <a:lvl2pPr>
              <a:lnSpc>
                <a:spcPts val="2500"/>
              </a:lnSpc>
              <a:defRPr sz="1700"/>
            </a:lvl2pPr>
            <a:lvl3pPr>
              <a:lnSpc>
                <a:spcPts val="2200"/>
              </a:lnSpc>
              <a:defRPr sz="1700"/>
            </a:lvl3pPr>
            <a:lvl4pPr>
              <a:lnSpc>
                <a:spcPts val="2800"/>
              </a:lnSpc>
              <a:defRPr sz="1700"/>
            </a:lvl4pPr>
            <a:lvl5pPr>
              <a:lnSpc>
                <a:spcPts val="2800"/>
              </a:lnSpc>
              <a:defRPr sz="17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p:txBody>
      </p:sp>
      <p:sp>
        <p:nvSpPr>
          <p:cNvPr id="19" name="Title 1"/>
          <p:cNvSpPr>
            <a:spLocks noGrp="1"/>
          </p:cNvSpPr>
          <p:nvPr>
            <p:ph type="title"/>
          </p:nvPr>
        </p:nvSpPr>
        <p:spPr>
          <a:xfrm>
            <a:off x="457200" y="-7051"/>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
        <p:nvSpPr>
          <p:cNvPr id="3" name="Text Placeholder 2"/>
          <p:cNvSpPr>
            <a:spLocks noGrp="1"/>
          </p:cNvSpPr>
          <p:nvPr>
            <p:ph type="body" idx="1"/>
          </p:nvPr>
        </p:nvSpPr>
        <p:spPr>
          <a:xfrm>
            <a:off x="457200" y="1219200"/>
            <a:ext cx="2590800" cy="639762"/>
          </a:xfrm>
        </p:spPr>
        <p:txBody>
          <a:bodyPr anchor="ctr">
            <a:normAutofit/>
          </a:bodyPr>
          <a:lstStyle>
            <a:lvl1pPr marL="0" indent="0" algn="l">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ussenslide_2_kolommen_2">
    <p:spTree>
      <p:nvGrpSpPr>
        <p:cNvPr id="1" name=""/>
        <p:cNvGrpSpPr/>
        <p:nvPr/>
      </p:nvGrpSpPr>
      <p:grpSpPr>
        <a:xfrm>
          <a:off x="0" y="0"/>
          <a:ext cx="0" cy="0"/>
          <a:chOff x="0" y="0"/>
          <a:chExt cx="0" cy="0"/>
        </a:xfrm>
      </p:grpSpPr>
      <p:pic>
        <p:nvPicPr>
          <p:cNvPr id="5" name="Picture 10" descr="20100510_PPT_1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Picture 9" descr="logo_baseline_klein.wmf"/>
          <p:cNvPicPr>
            <a:picLocks noChangeAspect="1"/>
          </p:cNvPicPr>
          <p:nvPr/>
        </p:nvPicPr>
        <p:blipFill>
          <a:blip r:embed="rId3" cstate="print"/>
          <a:srcRect l="26593"/>
          <a:stretch>
            <a:fillRect/>
          </a:stretch>
        </p:blipFill>
        <p:spPr bwMode="auto">
          <a:xfrm>
            <a:off x="2432050" y="6019800"/>
            <a:ext cx="6711950" cy="838200"/>
          </a:xfrm>
          <a:prstGeom prst="rect">
            <a:avLst/>
          </a:prstGeom>
          <a:noFill/>
          <a:ln w="9525">
            <a:noFill/>
            <a:miter lim="800000"/>
            <a:headEnd/>
            <a:tailEnd/>
          </a:ln>
        </p:spPr>
      </p:pic>
      <p:pic>
        <p:nvPicPr>
          <p:cNvPr id="7" name="Afbeelding 5" descr="UZA_Baseline_engels.jpg"/>
          <p:cNvPicPr>
            <a:picLocks noChangeAspect="1"/>
          </p:cNvPicPr>
          <p:nvPr/>
        </p:nvPicPr>
        <p:blipFill>
          <a:blip r:embed="rId4" cstate="print"/>
          <a:srcRect/>
          <a:stretch>
            <a:fillRect/>
          </a:stretch>
        </p:blipFill>
        <p:spPr bwMode="auto">
          <a:xfrm>
            <a:off x="649288" y="6435725"/>
            <a:ext cx="1225550" cy="101600"/>
          </a:xfrm>
          <a:prstGeom prst="rect">
            <a:avLst/>
          </a:prstGeom>
          <a:noFill/>
          <a:ln w="9525">
            <a:noFill/>
            <a:miter lim="800000"/>
            <a:headEnd/>
            <a:tailEnd/>
          </a:ln>
        </p:spPr>
      </p:pic>
      <p:sp>
        <p:nvSpPr>
          <p:cNvPr id="9" name="Text Placeholder 8"/>
          <p:cNvSpPr>
            <a:spLocks noGrp="1"/>
          </p:cNvSpPr>
          <p:nvPr>
            <p:ph type="body" sz="quarter" idx="13"/>
          </p:nvPr>
        </p:nvSpPr>
        <p:spPr>
          <a:xfrm>
            <a:off x="457200" y="1219200"/>
            <a:ext cx="3733800" cy="4495800"/>
          </a:xfrm>
        </p:spPr>
        <p:txBody>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
        <p:nvSpPr>
          <p:cNvPr id="8" name="Text Placeholder 8"/>
          <p:cNvSpPr>
            <a:spLocks noGrp="1"/>
          </p:cNvSpPr>
          <p:nvPr>
            <p:ph type="body" sz="quarter" idx="14"/>
          </p:nvPr>
        </p:nvSpPr>
        <p:spPr>
          <a:xfrm>
            <a:off x="4343400" y="1219200"/>
            <a:ext cx="3733800" cy="4495800"/>
          </a:xfrm>
        </p:spPr>
        <p:txBody>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
        <p:nvSpPr>
          <p:cNvPr id="12" name="Title 1"/>
          <p:cNvSpPr>
            <a:spLocks noGrp="1"/>
          </p:cNvSpPr>
          <p:nvPr>
            <p:ph type="title"/>
          </p:nvPr>
        </p:nvSpPr>
        <p:spPr>
          <a:xfrm>
            <a:off x="457200" y="-7051"/>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ussenslide_hoofd_inhoud_afbeelding">
    <p:spTree>
      <p:nvGrpSpPr>
        <p:cNvPr id="1" name=""/>
        <p:cNvGrpSpPr/>
        <p:nvPr/>
      </p:nvGrpSpPr>
      <p:grpSpPr>
        <a:xfrm>
          <a:off x="0" y="0"/>
          <a:ext cx="0" cy="0"/>
          <a:chOff x="0" y="0"/>
          <a:chExt cx="0" cy="0"/>
        </a:xfrm>
      </p:grpSpPr>
      <p:pic>
        <p:nvPicPr>
          <p:cNvPr id="5" name="Picture 10" descr="20100510_PPT_1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Picture 9" descr="logo_baseline_klein.wmf"/>
          <p:cNvPicPr>
            <a:picLocks noChangeAspect="1"/>
          </p:cNvPicPr>
          <p:nvPr/>
        </p:nvPicPr>
        <p:blipFill>
          <a:blip r:embed="rId3" cstate="print"/>
          <a:srcRect l="26813"/>
          <a:stretch>
            <a:fillRect/>
          </a:stretch>
        </p:blipFill>
        <p:spPr bwMode="auto">
          <a:xfrm>
            <a:off x="2451100" y="6019800"/>
            <a:ext cx="6692900" cy="838200"/>
          </a:xfrm>
          <a:prstGeom prst="rect">
            <a:avLst/>
          </a:prstGeom>
          <a:noFill/>
          <a:ln w="9525">
            <a:noFill/>
            <a:miter lim="800000"/>
            <a:headEnd/>
            <a:tailEnd/>
          </a:ln>
        </p:spPr>
      </p:pic>
      <p:pic>
        <p:nvPicPr>
          <p:cNvPr id="7" name="Afbeelding 5" descr="UZA_Baseline_engels.jpg"/>
          <p:cNvPicPr>
            <a:picLocks noChangeAspect="1"/>
          </p:cNvPicPr>
          <p:nvPr/>
        </p:nvPicPr>
        <p:blipFill>
          <a:blip r:embed="rId4" cstate="print"/>
          <a:srcRect/>
          <a:stretch>
            <a:fillRect/>
          </a:stretch>
        </p:blipFill>
        <p:spPr bwMode="auto">
          <a:xfrm>
            <a:off x="649288" y="6435725"/>
            <a:ext cx="1225550" cy="101600"/>
          </a:xfrm>
          <a:prstGeom prst="rect">
            <a:avLst/>
          </a:prstGeom>
          <a:noFill/>
          <a:ln w="9525">
            <a:noFill/>
            <a:miter lim="800000"/>
            <a:headEnd/>
            <a:tailEnd/>
          </a:ln>
        </p:spPr>
      </p:pic>
      <p:sp>
        <p:nvSpPr>
          <p:cNvPr id="3" name="Picture Placeholder 2"/>
          <p:cNvSpPr>
            <a:spLocks noGrp="1"/>
          </p:cNvSpPr>
          <p:nvPr>
            <p:ph type="pic" idx="1"/>
          </p:nvPr>
        </p:nvSpPr>
        <p:spPr>
          <a:xfrm>
            <a:off x="4267200" y="1219200"/>
            <a:ext cx="4419600" cy="4495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nl-BE" noProof="0" dirty="0"/>
          </a:p>
        </p:txBody>
      </p:sp>
      <p:sp>
        <p:nvSpPr>
          <p:cNvPr id="9" name="Text Placeholder 8"/>
          <p:cNvSpPr>
            <a:spLocks noGrp="1"/>
          </p:cNvSpPr>
          <p:nvPr>
            <p:ph type="body" sz="quarter" idx="13"/>
          </p:nvPr>
        </p:nvSpPr>
        <p:spPr>
          <a:xfrm>
            <a:off x="457200" y="1219200"/>
            <a:ext cx="3733800" cy="4495800"/>
          </a:xfrm>
        </p:spPr>
        <p:txBody>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
        <p:nvSpPr>
          <p:cNvPr id="8" name="Title 1"/>
          <p:cNvSpPr>
            <a:spLocks noGrp="1"/>
          </p:cNvSpPr>
          <p:nvPr>
            <p:ph type="title"/>
          </p:nvPr>
        </p:nvSpPr>
        <p:spPr>
          <a:xfrm>
            <a:off x="457200" y="-7051"/>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lotslide">
    <p:spTree>
      <p:nvGrpSpPr>
        <p:cNvPr id="1" name=""/>
        <p:cNvGrpSpPr/>
        <p:nvPr/>
      </p:nvGrpSpPr>
      <p:grpSpPr>
        <a:xfrm>
          <a:off x="0" y="0"/>
          <a:ext cx="0" cy="0"/>
          <a:chOff x="0" y="0"/>
          <a:chExt cx="0" cy="0"/>
        </a:xfrm>
      </p:grpSpPr>
      <p:pic>
        <p:nvPicPr>
          <p:cNvPr id="4" name="Picture 8" descr="20100510_PPT_1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9" descr="logo_baseline_klein.wmf"/>
          <p:cNvPicPr>
            <a:picLocks noChangeAspect="1"/>
          </p:cNvPicPr>
          <p:nvPr/>
        </p:nvPicPr>
        <p:blipFill>
          <a:blip r:embed="rId3" cstate="print"/>
          <a:srcRect l="26923"/>
          <a:stretch>
            <a:fillRect/>
          </a:stretch>
        </p:blipFill>
        <p:spPr bwMode="auto">
          <a:xfrm>
            <a:off x="2462213" y="6019800"/>
            <a:ext cx="6681787" cy="838200"/>
          </a:xfrm>
          <a:prstGeom prst="rect">
            <a:avLst/>
          </a:prstGeom>
          <a:noFill/>
          <a:ln w="9525">
            <a:noFill/>
            <a:miter lim="800000"/>
            <a:headEnd/>
            <a:tailEnd/>
          </a:ln>
        </p:spPr>
      </p:pic>
      <p:pic>
        <p:nvPicPr>
          <p:cNvPr id="6" name="Afbeelding 6" descr="UZA_Baseline_engels.jpg"/>
          <p:cNvPicPr>
            <a:picLocks noChangeAspect="1"/>
          </p:cNvPicPr>
          <p:nvPr/>
        </p:nvPicPr>
        <p:blipFill>
          <a:blip r:embed="rId4" cstate="print"/>
          <a:srcRect/>
          <a:stretch>
            <a:fillRect/>
          </a:stretch>
        </p:blipFill>
        <p:spPr bwMode="auto">
          <a:xfrm>
            <a:off x="649288" y="6435725"/>
            <a:ext cx="1225550" cy="101600"/>
          </a:xfrm>
          <a:prstGeom prst="rect">
            <a:avLst/>
          </a:prstGeom>
          <a:noFill/>
          <a:ln w="9525">
            <a:noFill/>
            <a:miter lim="800000"/>
            <a:headEnd/>
            <a:tailEnd/>
          </a:ln>
        </p:spPr>
      </p:pic>
      <p:pic>
        <p:nvPicPr>
          <p:cNvPr id="7" name="Afbeelding 6" descr="UZA_Baseline_engels.jpg"/>
          <p:cNvPicPr>
            <a:picLocks noChangeAspect="1"/>
          </p:cNvPicPr>
          <p:nvPr/>
        </p:nvPicPr>
        <p:blipFill>
          <a:blip r:embed="rId4" cstate="print"/>
          <a:srcRect/>
          <a:stretch>
            <a:fillRect/>
          </a:stretch>
        </p:blipFill>
        <p:spPr bwMode="auto">
          <a:xfrm>
            <a:off x="650875" y="6437313"/>
            <a:ext cx="1225550" cy="101600"/>
          </a:xfrm>
          <a:prstGeom prst="rect">
            <a:avLst/>
          </a:prstGeom>
          <a:noFill/>
          <a:ln w="9525">
            <a:noFill/>
            <a:miter lim="800000"/>
            <a:headEnd/>
            <a:tailEnd/>
          </a:ln>
        </p:spPr>
      </p:pic>
      <p:sp>
        <p:nvSpPr>
          <p:cNvPr id="2" name="Title 1"/>
          <p:cNvSpPr>
            <a:spLocks noGrp="1"/>
          </p:cNvSpPr>
          <p:nvPr>
            <p:ph type="title"/>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
        <p:nvSpPr>
          <p:cNvPr id="11" name="Content Placeholder 6"/>
          <p:cNvSpPr>
            <a:spLocks noGrp="1"/>
          </p:cNvSpPr>
          <p:nvPr>
            <p:ph sz="quarter" idx="10"/>
          </p:nvPr>
        </p:nvSpPr>
        <p:spPr>
          <a:xfrm>
            <a:off x="457200" y="1219200"/>
            <a:ext cx="7620000" cy="4876800"/>
          </a:xfrm>
        </p:spPr>
        <p:txBody>
          <a:bodyPr>
            <a:normAutofit/>
          </a:bodyPr>
          <a:lstStyle>
            <a:lvl1pPr>
              <a:lnSpc>
                <a:spcPts val="8400"/>
              </a:lnSpc>
              <a:buNone/>
              <a:defRPr sz="8400"/>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el_1">
    <p:spTree>
      <p:nvGrpSpPr>
        <p:cNvPr id="1" name=""/>
        <p:cNvGrpSpPr/>
        <p:nvPr/>
      </p:nvGrpSpPr>
      <p:grpSpPr>
        <a:xfrm>
          <a:off x="0" y="0"/>
          <a:ext cx="0" cy="0"/>
          <a:chOff x="0" y="0"/>
          <a:chExt cx="0" cy="0"/>
        </a:xfrm>
      </p:grpSpPr>
      <p:pic>
        <p:nvPicPr>
          <p:cNvPr id="4" name="Picture 12" descr="20100510_PPT_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7" descr="logo_baseline_groot.wmf"/>
          <p:cNvPicPr>
            <a:picLocks noChangeAspect="1"/>
          </p:cNvPicPr>
          <p:nvPr/>
        </p:nvPicPr>
        <p:blipFill>
          <a:blip r:embed="rId3" cstate="print"/>
          <a:srcRect l="36044"/>
          <a:stretch>
            <a:fillRect/>
          </a:stretch>
        </p:blipFill>
        <p:spPr bwMode="auto">
          <a:xfrm>
            <a:off x="3295650" y="5719763"/>
            <a:ext cx="5848350" cy="1135062"/>
          </a:xfrm>
          <a:prstGeom prst="rect">
            <a:avLst/>
          </a:prstGeom>
          <a:noFill/>
          <a:ln w="9525">
            <a:noFill/>
            <a:miter lim="800000"/>
            <a:headEnd/>
            <a:tailEnd/>
          </a:ln>
        </p:spPr>
      </p:pic>
      <p:pic>
        <p:nvPicPr>
          <p:cNvPr id="7" name="Afbeelding 5" descr="UZA_Baseline_engels.jpg"/>
          <p:cNvPicPr>
            <a:picLocks noChangeAspect="1"/>
          </p:cNvPicPr>
          <p:nvPr/>
        </p:nvPicPr>
        <p:blipFill>
          <a:blip r:embed="rId4" cstate="print"/>
          <a:srcRect/>
          <a:stretch>
            <a:fillRect/>
          </a:stretch>
        </p:blipFill>
        <p:spPr bwMode="auto">
          <a:xfrm>
            <a:off x="611188" y="6391275"/>
            <a:ext cx="1954212" cy="161925"/>
          </a:xfrm>
          <a:prstGeom prst="rect">
            <a:avLst/>
          </a:prstGeom>
          <a:noFill/>
          <a:ln w="9525">
            <a:noFill/>
            <a:miter lim="800000"/>
            <a:headEnd/>
            <a:tailEnd/>
          </a:ln>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p:nvPr>
        </p:nvSpPr>
        <p:spPr>
          <a:xfrm>
            <a:off x="609600" y="2971800"/>
            <a:ext cx="4648200" cy="5334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el_2">
    <p:spTree>
      <p:nvGrpSpPr>
        <p:cNvPr id="1" name=""/>
        <p:cNvGrpSpPr/>
        <p:nvPr/>
      </p:nvGrpSpPr>
      <p:grpSpPr>
        <a:xfrm>
          <a:off x="0" y="0"/>
          <a:ext cx="0" cy="0"/>
          <a:chOff x="0" y="0"/>
          <a:chExt cx="0" cy="0"/>
        </a:xfrm>
      </p:grpSpPr>
      <p:pic>
        <p:nvPicPr>
          <p:cNvPr id="7" name="Afbeelding 6" descr="nieuwe foto.jpg"/>
          <p:cNvPicPr>
            <a:picLocks noChangeAspect="1"/>
          </p:cNvPicPr>
          <p:nvPr userDrawn="1"/>
        </p:nvPicPr>
        <p:blipFill>
          <a:blip r:embed="rId2" cstate="print"/>
          <a:stretch>
            <a:fillRect/>
          </a:stretch>
        </p:blipFill>
        <p:spPr>
          <a:xfrm>
            <a:off x="0" y="0"/>
            <a:ext cx="9144000" cy="6858000"/>
          </a:xfrm>
          <a:prstGeom prst="rect">
            <a:avLst/>
          </a:prstGeom>
        </p:spPr>
      </p:pic>
      <p:pic>
        <p:nvPicPr>
          <p:cNvPr id="5" name="Picture 6" descr="logo_baseline_groot.wmf"/>
          <p:cNvPicPr>
            <a:picLocks noChangeAspect="1"/>
          </p:cNvPicPr>
          <p:nvPr/>
        </p:nvPicPr>
        <p:blipFill>
          <a:blip r:embed="rId3" cstate="print"/>
          <a:srcRect l="33516"/>
          <a:stretch>
            <a:fillRect/>
          </a:stretch>
        </p:blipFill>
        <p:spPr bwMode="auto">
          <a:xfrm>
            <a:off x="3065463" y="5719763"/>
            <a:ext cx="6078537" cy="1135062"/>
          </a:xfrm>
          <a:prstGeom prst="rect">
            <a:avLst/>
          </a:prstGeom>
          <a:noFill/>
          <a:ln w="9525">
            <a:noFill/>
            <a:miter lim="800000"/>
            <a:headEnd/>
            <a:tailEnd/>
          </a:ln>
        </p:spPr>
      </p:pic>
      <p:pic>
        <p:nvPicPr>
          <p:cNvPr id="6" name="Afbeelding 5" descr="UZA_Baseline_engels.jpg"/>
          <p:cNvPicPr>
            <a:picLocks noChangeAspect="1"/>
          </p:cNvPicPr>
          <p:nvPr/>
        </p:nvPicPr>
        <p:blipFill>
          <a:blip r:embed="rId4" cstate="print"/>
          <a:srcRect/>
          <a:stretch>
            <a:fillRect/>
          </a:stretch>
        </p:blipFill>
        <p:spPr bwMode="auto">
          <a:xfrm>
            <a:off x="611188" y="6391275"/>
            <a:ext cx="1954212" cy="161925"/>
          </a:xfrm>
          <a:prstGeom prst="rect">
            <a:avLst/>
          </a:prstGeom>
          <a:noFill/>
          <a:ln w="9525">
            <a:noFill/>
            <a:miter lim="800000"/>
            <a:headEnd/>
            <a:tailEnd/>
          </a:ln>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8" name="Title 1"/>
          <p:cNvSpPr>
            <a:spLocks noGrp="1"/>
          </p:cNvSpPr>
          <p:nvPr>
            <p:ph type="ctrTitle"/>
          </p:nvPr>
        </p:nvSpPr>
        <p:spPr>
          <a:xfrm>
            <a:off x="609600" y="1981200"/>
            <a:ext cx="4648200" cy="15240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el_3">
    <p:spTree>
      <p:nvGrpSpPr>
        <p:cNvPr id="1" name=""/>
        <p:cNvGrpSpPr/>
        <p:nvPr/>
      </p:nvGrpSpPr>
      <p:grpSpPr>
        <a:xfrm>
          <a:off x="0" y="0"/>
          <a:ext cx="0" cy="0"/>
          <a:chOff x="0" y="0"/>
          <a:chExt cx="0" cy="0"/>
        </a:xfrm>
      </p:grpSpPr>
      <p:pic>
        <p:nvPicPr>
          <p:cNvPr id="4" name="Picture 12" descr="20100510_PPT_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8" descr="logo_baseline_groot.wmf"/>
          <p:cNvPicPr>
            <a:picLocks noChangeAspect="1"/>
          </p:cNvPicPr>
          <p:nvPr/>
        </p:nvPicPr>
        <p:blipFill>
          <a:blip r:embed="rId3" cstate="print"/>
          <a:srcRect l="32637"/>
          <a:stretch>
            <a:fillRect/>
          </a:stretch>
        </p:blipFill>
        <p:spPr bwMode="auto">
          <a:xfrm>
            <a:off x="2984500" y="5719763"/>
            <a:ext cx="6159500" cy="1135062"/>
          </a:xfrm>
          <a:prstGeom prst="rect">
            <a:avLst/>
          </a:prstGeom>
          <a:noFill/>
          <a:ln w="9525">
            <a:noFill/>
            <a:miter lim="800000"/>
            <a:headEnd/>
            <a:tailEnd/>
          </a:ln>
        </p:spPr>
      </p:pic>
      <p:pic>
        <p:nvPicPr>
          <p:cNvPr id="7" name="Afbeelding 5" descr="UZA_Baseline_engels.jpg"/>
          <p:cNvPicPr>
            <a:picLocks noChangeAspect="1"/>
          </p:cNvPicPr>
          <p:nvPr/>
        </p:nvPicPr>
        <p:blipFill>
          <a:blip r:embed="rId4" cstate="print"/>
          <a:srcRect/>
          <a:stretch>
            <a:fillRect/>
          </a:stretch>
        </p:blipFill>
        <p:spPr bwMode="auto">
          <a:xfrm>
            <a:off x="611188" y="6391275"/>
            <a:ext cx="1954212" cy="161925"/>
          </a:xfrm>
          <a:prstGeom prst="rect">
            <a:avLst/>
          </a:prstGeom>
          <a:noFill/>
          <a:ln w="9525">
            <a:noFill/>
            <a:miter lim="800000"/>
            <a:headEnd/>
            <a:tailEnd/>
          </a:ln>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p:nvPr>
        </p:nvSpPr>
        <p:spPr>
          <a:xfrm>
            <a:off x="609600" y="1981200"/>
            <a:ext cx="4648200" cy="15240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el_4">
    <p:spTree>
      <p:nvGrpSpPr>
        <p:cNvPr id="1" name=""/>
        <p:cNvGrpSpPr/>
        <p:nvPr/>
      </p:nvGrpSpPr>
      <p:grpSpPr>
        <a:xfrm>
          <a:off x="0" y="0"/>
          <a:ext cx="0" cy="0"/>
          <a:chOff x="0" y="0"/>
          <a:chExt cx="0" cy="0"/>
        </a:xfrm>
      </p:grpSpPr>
      <p:pic>
        <p:nvPicPr>
          <p:cNvPr id="4" name="Picture 12" descr="20100510_PPT_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8" descr="logo_baseline_groot.wmf"/>
          <p:cNvPicPr>
            <a:picLocks noChangeAspect="1"/>
          </p:cNvPicPr>
          <p:nvPr/>
        </p:nvPicPr>
        <p:blipFill>
          <a:blip r:embed="rId3" cstate="print"/>
          <a:srcRect l="33736"/>
          <a:stretch>
            <a:fillRect/>
          </a:stretch>
        </p:blipFill>
        <p:spPr bwMode="auto">
          <a:xfrm>
            <a:off x="3084513" y="5719763"/>
            <a:ext cx="6059487" cy="1135062"/>
          </a:xfrm>
          <a:prstGeom prst="rect">
            <a:avLst/>
          </a:prstGeom>
          <a:noFill/>
          <a:ln w="9525">
            <a:noFill/>
            <a:miter lim="800000"/>
            <a:headEnd/>
            <a:tailEnd/>
          </a:ln>
        </p:spPr>
      </p:pic>
      <p:pic>
        <p:nvPicPr>
          <p:cNvPr id="7" name="Afbeelding 5" descr="UZA_Baseline_engels.jpg"/>
          <p:cNvPicPr>
            <a:picLocks noChangeAspect="1"/>
          </p:cNvPicPr>
          <p:nvPr/>
        </p:nvPicPr>
        <p:blipFill>
          <a:blip r:embed="rId4" cstate="print"/>
          <a:srcRect/>
          <a:stretch>
            <a:fillRect/>
          </a:stretch>
        </p:blipFill>
        <p:spPr bwMode="auto">
          <a:xfrm>
            <a:off x="611188" y="6391275"/>
            <a:ext cx="1954212" cy="161925"/>
          </a:xfrm>
          <a:prstGeom prst="rect">
            <a:avLst/>
          </a:prstGeom>
          <a:noFill/>
          <a:ln w="9525">
            <a:noFill/>
            <a:miter lim="800000"/>
            <a:headEnd/>
            <a:tailEnd/>
          </a:ln>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p:nvPr>
        </p:nvSpPr>
        <p:spPr>
          <a:xfrm>
            <a:off x="609600" y="1981200"/>
            <a:ext cx="4648200" cy="15240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el_5">
    <p:spTree>
      <p:nvGrpSpPr>
        <p:cNvPr id="1" name=""/>
        <p:cNvGrpSpPr/>
        <p:nvPr/>
      </p:nvGrpSpPr>
      <p:grpSpPr>
        <a:xfrm>
          <a:off x="0" y="0"/>
          <a:ext cx="0" cy="0"/>
          <a:chOff x="0" y="0"/>
          <a:chExt cx="0" cy="0"/>
        </a:xfrm>
      </p:grpSpPr>
      <p:pic>
        <p:nvPicPr>
          <p:cNvPr id="4" name="Picture 12" descr="20100510_PPT_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logo_baseline_groot.wmf"/>
          <p:cNvPicPr>
            <a:picLocks noChangeAspect="1"/>
          </p:cNvPicPr>
          <p:nvPr/>
        </p:nvPicPr>
        <p:blipFill>
          <a:blip r:embed="rId3" cstate="print"/>
          <a:srcRect l="32417"/>
          <a:stretch>
            <a:fillRect/>
          </a:stretch>
        </p:blipFill>
        <p:spPr bwMode="auto">
          <a:xfrm>
            <a:off x="2963863" y="5719763"/>
            <a:ext cx="6180137" cy="1135062"/>
          </a:xfrm>
          <a:prstGeom prst="rect">
            <a:avLst/>
          </a:prstGeom>
          <a:noFill/>
          <a:ln w="9525">
            <a:noFill/>
            <a:miter lim="800000"/>
            <a:headEnd/>
            <a:tailEnd/>
          </a:ln>
        </p:spPr>
      </p:pic>
      <p:pic>
        <p:nvPicPr>
          <p:cNvPr id="6" name="Afbeelding 5" descr="UZA_Baseline_engels.jpg"/>
          <p:cNvPicPr>
            <a:picLocks noChangeAspect="1"/>
          </p:cNvPicPr>
          <p:nvPr/>
        </p:nvPicPr>
        <p:blipFill>
          <a:blip r:embed="rId4" cstate="print"/>
          <a:srcRect/>
          <a:stretch>
            <a:fillRect/>
          </a:stretch>
        </p:blipFill>
        <p:spPr bwMode="auto">
          <a:xfrm>
            <a:off x="611188" y="6391275"/>
            <a:ext cx="1954212" cy="161925"/>
          </a:xfrm>
          <a:prstGeom prst="rect">
            <a:avLst/>
          </a:prstGeom>
          <a:noFill/>
          <a:ln w="9525">
            <a:noFill/>
            <a:miter lim="800000"/>
            <a:headEnd/>
            <a:tailEnd/>
          </a:ln>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8" name="Title 1"/>
          <p:cNvSpPr>
            <a:spLocks noGrp="1"/>
          </p:cNvSpPr>
          <p:nvPr>
            <p:ph type="ctrTitle"/>
          </p:nvPr>
        </p:nvSpPr>
        <p:spPr>
          <a:xfrm>
            <a:off x="609600" y="1981200"/>
            <a:ext cx="4648200" cy="15240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_3">
    <p:spTree>
      <p:nvGrpSpPr>
        <p:cNvPr id="1" name=""/>
        <p:cNvGrpSpPr/>
        <p:nvPr/>
      </p:nvGrpSpPr>
      <p:grpSpPr>
        <a:xfrm>
          <a:off x="0" y="0"/>
          <a:ext cx="0" cy="0"/>
          <a:chOff x="0" y="0"/>
          <a:chExt cx="0" cy="0"/>
        </a:xfrm>
      </p:grpSpPr>
      <p:sp>
        <p:nvSpPr>
          <p:cNvPr id="4" name="Rechthoek 3"/>
          <p:cNvSpPr/>
          <p:nvPr/>
        </p:nvSpPr>
        <p:spPr>
          <a:xfrm>
            <a:off x="492125" y="6280150"/>
            <a:ext cx="2220913" cy="3413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pic>
        <p:nvPicPr>
          <p:cNvPr id="5" name="Picture 12" descr="20100510_PPT_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 name="Picture 7" descr="logo_baseline_groot.wmf"/>
          <p:cNvPicPr>
            <a:picLocks noChangeAspect="1"/>
          </p:cNvPicPr>
          <p:nvPr/>
        </p:nvPicPr>
        <p:blipFill>
          <a:blip r:embed="rId3" cstate="print"/>
          <a:srcRect l="79559"/>
          <a:stretch>
            <a:fillRect/>
          </a:stretch>
        </p:blipFill>
        <p:spPr bwMode="auto">
          <a:xfrm>
            <a:off x="7275513" y="5715000"/>
            <a:ext cx="1868487" cy="1143000"/>
          </a:xfrm>
          <a:prstGeom prst="rect">
            <a:avLst/>
          </a:prstGeom>
          <a:noFill/>
          <a:ln w="9525">
            <a:noFill/>
            <a:miter lim="800000"/>
            <a:headEnd/>
            <a:tailEnd/>
          </a:ln>
        </p:spPr>
      </p:pic>
      <p:pic>
        <p:nvPicPr>
          <p:cNvPr id="8" name="Afbeelding 5" descr="UZA_Baseline_engels.jpg"/>
          <p:cNvPicPr>
            <a:picLocks noChangeAspect="1"/>
          </p:cNvPicPr>
          <p:nvPr/>
        </p:nvPicPr>
        <p:blipFill>
          <a:blip r:embed="rId4" cstate="print"/>
          <a:srcRect/>
          <a:stretch>
            <a:fillRect/>
          </a:stretch>
        </p:blipFill>
        <p:spPr bwMode="auto">
          <a:xfrm>
            <a:off x="611188" y="6391275"/>
            <a:ext cx="1954212" cy="161925"/>
          </a:xfrm>
          <a:prstGeom prst="rect">
            <a:avLst/>
          </a:prstGeom>
          <a:noFill/>
          <a:ln w="9525">
            <a:noFill/>
            <a:miter lim="800000"/>
            <a:headEnd/>
            <a:tailEnd/>
          </a:ln>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p:nvPr>
        </p:nvSpPr>
        <p:spPr>
          <a:xfrm>
            <a:off x="609600" y="1981200"/>
            <a:ext cx="4648200" cy="15240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el_6">
    <p:spTree>
      <p:nvGrpSpPr>
        <p:cNvPr id="1" name=""/>
        <p:cNvGrpSpPr/>
        <p:nvPr/>
      </p:nvGrpSpPr>
      <p:grpSpPr>
        <a:xfrm>
          <a:off x="0" y="0"/>
          <a:ext cx="0" cy="0"/>
          <a:chOff x="0" y="0"/>
          <a:chExt cx="0" cy="0"/>
        </a:xfrm>
      </p:grpSpPr>
      <p:pic>
        <p:nvPicPr>
          <p:cNvPr id="4" name="Picture 12" descr="20100510_PPT_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logo_baseline_groot.wmf"/>
          <p:cNvPicPr>
            <a:picLocks noChangeAspect="1"/>
          </p:cNvPicPr>
          <p:nvPr/>
        </p:nvPicPr>
        <p:blipFill>
          <a:blip r:embed="rId3" cstate="print"/>
          <a:srcRect l="31648"/>
          <a:stretch>
            <a:fillRect/>
          </a:stretch>
        </p:blipFill>
        <p:spPr bwMode="auto">
          <a:xfrm>
            <a:off x="2894013" y="5719763"/>
            <a:ext cx="6249987" cy="1135062"/>
          </a:xfrm>
          <a:prstGeom prst="rect">
            <a:avLst/>
          </a:prstGeom>
          <a:noFill/>
          <a:ln w="9525">
            <a:noFill/>
            <a:miter lim="800000"/>
            <a:headEnd/>
            <a:tailEnd/>
          </a:ln>
        </p:spPr>
      </p:pic>
      <p:pic>
        <p:nvPicPr>
          <p:cNvPr id="6" name="Afbeelding 5" descr="UZA_Baseline_engels.jpg"/>
          <p:cNvPicPr>
            <a:picLocks noChangeAspect="1"/>
          </p:cNvPicPr>
          <p:nvPr/>
        </p:nvPicPr>
        <p:blipFill>
          <a:blip r:embed="rId4" cstate="print"/>
          <a:srcRect/>
          <a:stretch>
            <a:fillRect/>
          </a:stretch>
        </p:blipFill>
        <p:spPr bwMode="auto">
          <a:xfrm>
            <a:off x="611188" y="6391275"/>
            <a:ext cx="1954212" cy="161925"/>
          </a:xfrm>
          <a:prstGeom prst="rect">
            <a:avLst/>
          </a:prstGeom>
          <a:noFill/>
          <a:ln w="9525">
            <a:noFill/>
            <a:miter lim="800000"/>
            <a:headEnd/>
            <a:tailEnd/>
          </a:ln>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8" name="Title 1"/>
          <p:cNvSpPr>
            <a:spLocks noGrp="1"/>
          </p:cNvSpPr>
          <p:nvPr>
            <p:ph type="ctrTitle"/>
          </p:nvPr>
        </p:nvSpPr>
        <p:spPr>
          <a:xfrm>
            <a:off x="609600" y="1981200"/>
            <a:ext cx="4648200" cy="15240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el_7">
    <p:spTree>
      <p:nvGrpSpPr>
        <p:cNvPr id="1" name=""/>
        <p:cNvGrpSpPr/>
        <p:nvPr/>
      </p:nvGrpSpPr>
      <p:grpSpPr>
        <a:xfrm>
          <a:off x="0" y="0"/>
          <a:ext cx="0" cy="0"/>
          <a:chOff x="0" y="0"/>
          <a:chExt cx="0" cy="0"/>
        </a:xfrm>
      </p:grpSpPr>
      <p:pic>
        <p:nvPicPr>
          <p:cNvPr id="4" name="Picture 12" descr="20100510_PPT_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logo_baseline_groot.wmf"/>
          <p:cNvPicPr>
            <a:picLocks noChangeAspect="1"/>
          </p:cNvPicPr>
          <p:nvPr/>
        </p:nvPicPr>
        <p:blipFill>
          <a:blip r:embed="rId3" cstate="print"/>
          <a:srcRect l="33736"/>
          <a:stretch>
            <a:fillRect/>
          </a:stretch>
        </p:blipFill>
        <p:spPr bwMode="auto">
          <a:xfrm>
            <a:off x="3084513" y="5719763"/>
            <a:ext cx="6059487" cy="1135062"/>
          </a:xfrm>
          <a:prstGeom prst="rect">
            <a:avLst/>
          </a:prstGeom>
          <a:noFill/>
          <a:ln w="9525">
            <a:noFill/>
            <a:miter lim="800000"/>
            <a:headEnd/>
            <a:tailEnd/>
          </a:ln>
        </p:spPr>
      </p:pic>
      <p:pic>
        <p:nvPicPr>
          <p:cNvPr id="6" name="Afbeelding 5" descr="UZA_Baseline_engels.jpg"/>
          <p:cNvPicPr>
            <a:picLocks noChangeAspect="1"/>
          </p:cNvPicPr>
          <p:nvPr/>
        </p:nvPicPr>
        <p:blipFill>
          <a:blip r:embed="rId4" cstate="print"/>
          <a:srcRect/>
          <a:stretch>
            <a:fillRect/>
          </a:stretch>
        </p:blipFill>
        <p:spPr bwMode="auto">
          <a:xfrm>
            <a:off x="611188" y="6391275"/>
            <a:ext cx="1954212" cy="161925"/>
          </a:xfrm>
          <a:prstGeom prst="rect">
            <a:avLst/>
          </a:prstGeom>
          <a:noFill/>
          <a:ln w="9525">
            <a:noFill/>
            <a:miter lim="800000"/>
            <a:headEnd/>
            <a:tailEnd/>
          </a:ln>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8" name="Title 1"/>
          <p:cNvSpPr>
            <a:spLocks noGrp="1"/>
          </p:cNvSpPr>
          <p:nvPr>
            <p:ph type="ctrTitle"/>
          </p:nvPr>
        </p:nvSpPr>
        <p:spPr>
          <a:xfrm>
            <a:off x="609600" y="1981200"/>
            <a:ext cx="4648200" cy="15240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el_8">
    <p:spTree>
      <p:nvGrpSpPr>
        <p:cNvPr id="1" name=""/>
        <p:cNvGrpSpPr/>
        <p:nvPr/>
      </p:nvGrpSpPr>
      <p:grpSpPr>
        <a:xfrm>
          <a:off x="0" y="0"/>
          <a:ext cx="0" cy="0"/>
          <a:chOff x="0" y="0"/>
          <a:chExt cx="0" cy="0"/>
        </a:xfrm>
      </p:grpSpPr>
      <p:pic>
        <p:nvPicPr>
          <p:cNvPr id="4" name="Picture 12" descr="20100510_PPT_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logo_baseline_groot.wmf"/>
          <p:cNvPicPr>
            <a:picLocks noChangeAspect="1"/>
          </p:cNvPicPr>
          <p:nvPr/>
        </p:nvPicPr>
        <p:blipFill>
          <a:blip r:embed="rId3" cstate="print"/>
          <a:srcRect l="40331"/>
          <a:stretch>
            <a:fillRect/>
          </a:stretch>
        </p:blipFill>
        <p:spPr bwMode="auto">
          <a:xfrm>
            <a:off x="3687763" y="5719763"/>
            <a:ext cx="5456237" cy="1135062"/>
          </a:xfrm>
          <a:prstGeom prst="rect">
            <a:avLst/>
          </a:prstGeom>
          <a:noFill/>
          <a:ln w="9525">
            <a:noFill/>
            <a:miter lim="800000"/>
            <a:headEnd/>
            <a:tailEnd/>
          </a:ln>
        </p:spPr>
      </p:pic>
      <p:pic>
        <p:nvPicPr>
          <p:cNvPr id="6" name="Afbeelding 5" descr="UZA_Baseline_engels.jpg"/>
          <p:cNvPicPr>
            <a:picLocks noChangeAspect="1"/>
          </p:cNvPicPr>
          <p:nvPr/>
        </p:nvPicPr>
        <p:blipFill>
          <a:blip r:embed="rId4" cstate="print"/>
          <a:srcRect/>
          <a:stretch>
            <a:fillRect/>
          </a:stretch>
        </p:blipFill>
        <p:spPr bwMode="auto">
          <a:xfrm>
            <a:off x="611188" y="6391275"/>
            <a:ext cx="1954212" cy="161925"/>
          </a:xfrm>
          <a:prstGeom prst="rect">
            <a:avLst/>
          </a:prstGeom>
          <a:noFill/>
          <a:ln w="9525">
            <a:noFill/>
            <a:miter lim="800000"/>
            <a:headEnd/>
            <a:tailEnd/>
          </a:ln>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8" name="Title 1"/>
          <p:cNvSpPr>
            <a:spLocks noGrp="1"/>
          </p:cNvSpPr>
          <p:nvPr>
            <p:ph type="ctrTitle"/>
          </p:nvPr>
        </p:nvSpPr>
        <p:spPr>
          <a:xfrm>
            <a:off x="609600" y="1981200"/>
            <a:ext cx="4648200" cy="15240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el_9">
    <p:spTree>
      <p:nvGrpSpPr>
        <p:cNvPr id="1" name=""/>
        <p:cNvGrpSpPr/>
        <p:nvPr/>
      </p:nvGrpSpPr>
      <p:grpSpPr>
        <a:xfrm>
          <a:off x="0" y="0"/>
          <a:ext cx="0" cy="0"/>
          <a:chOff x="0" y="0"/>
          <a:chExt cx="0" cy="0"/>
        </a:xfrm>
      </p:grpSpPr>
      <p:pic>
        <p:nvPicPr>
          <p:cNvPr id="4" name="Picture 12" descr="20100510_PPT_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logo_baseline_groot.wmf"/>
          <p:cNvPicPr>
            <a:picLocks noChangeAspect="1"/>
          </p:cNvPicPr>
          <p:nvPr/>
        </p:nvPicPr>
        <p:blipFill>
          <a:blip r:embed="rId3" cstate="print"/>
          <a:srcRect l="33846"/>
          <a:stretch>
            <a:fillRect/>
          </a:stretch>
        </p:blipFill>
        <p:spPr bwMode="auto">
          <a:xfrm>
            <a:off x="3095625" y="5719763"/>
            <a:ext cx="6048375" cy="1135062"/>
          </a:xfrm>
          <a:prstGeom prst="rect">
            <a:avLst/>
          </a:prstGeom>
          <a:noFill/>
          <a:ln w="9525">
            <a:noFill/>
            <a:miter lim="800000"/>
            <a:headEnd/>
            <a:tailEnd/>
          </a:ln>
        </p:spPr>
      </p:pic>
      <p:pic>
        <p:nvPicPr>
          <p:cNvPr id="6" name="Afbeelding 5" descr="UZA_Baseline_engels.jpg"/>
          <p:cNvPicPr>
            <a:picLocks noChangeAspect="1"/>
          </p:cNvPicPr>
          <p:nvPr/>
        </p:nvPicPr>
        <p:blipFill>
          <a:blip r:embed="rId4" cstate="print"/>
          <a:srcRect/>
          <a:stretch>
            <a:fillRect/>
          </a:stretch>
        </p:blipFill>
        <p:spPr bwMode="auto">
          <a:xfrm>
            <a:off x="611188" y="6391275"/>
            <a:ext cx="1954212" cy="161925"/>
          </a:xfrm>
          <a:prstGeom prst="rect">
            <a:avLst/>
          </a:prstGeom>
          <a:noFill/>
          <a:ln w="9525">
            <a:noFill/>
            <a:miter lim="800000"/>
            <a:headEnd/>
            <a:tailEnd/>
          </a:ln>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8" name="Title 1"/>
          <p:cNvSpPr>
            <a:spLocks noGrp="1"/>
          </p:cNvSpPr>
          <p:nvPr>
            <p:ph type="ctrTitle"/>
          </p:nvPr>
        </p:nvSpPr>
        <p:spPr>
          <a:xfrm>
            <a:off x="609600" y="1981200"/>
            <a:ext cx="4648200" cy="15240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el_10">
    <p:spTree>
      <p:nvGrpSpPr>
        <p:cNvPr id="1" name=""/>
        <p:cNvGrpSpPr/>
        <p:nvPr/>
      </p:nvGrpSpPr>
      <p:grpSpPr>
        <a:xfrm>
          <a:off x="0" y="0"/>
          <a:ext cx="0" cy="0"/>
          <a:chOff x="0" y="0"/>
          <a:chExt cx="0" cy="0"/>
        </a:xfrm>
      </p:grpSpPr>
      <p:pic>
        <p:nvPicPr>
          <p:cNvPr id="4" name="Picture 12" descr="20100510_PPT_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logo_baseline_groot.wmf"/>
          <p:cNvPicPr>
            <a:picLocks noChangeAspect="1"/>
          </p:cNvPicPr>
          <p:nvPr/>
        </p:nvPicPr>
        <p:blipFill>
          <a:blip r:embed="rId3" cstate="print"/>
          <a:srcRect l="31319"/>
          <a:stretch>
            <a:fillRect/>
          </a:stretch>
        </p:blipFill>
        <p:spPr bwMode="auto">
          <a:xfrm>
            <a:off x="2863850" y="5719763"/>
            <a:ext cx="6280150" cy="1135062"/>
          </a:xfrm>
          <a:prstGeom prst="rect">
            <a:avLst/>
          </a:prstGeom>
          <a:noFill/>
          <a:ln w="9525">
            <a:noFill/>
            <a:miter lim="800000"/>
            <a:headEnd/>
            <a:tailEnd/>
          </a:ln>
        </p:spPr>
      </p:pic>
      <p:pic>
        <p:nvPicPr>
          <p:cNvPr id="6" name="Afbeelding 5" descr="UZA_Baseline_engels.jpg"/>
          <p:cNvPicPr>
            <a:picLocks noChangeAspect="1"/>
          </p:cNvPicPr>
          <p:nvPr/>
        </p:nvPicPr>
        <p:blipFill>
          <a:blip r:embed="rId4" cstate="print"/>
          <a:srcRect/>
          <a:stretch>
            <a:fillRect/>
          </a:stretch>
        </p:blipFill>
        <p:spPr bwMode="auto">
          <a:xfrm>
            <a:off x="611188" y="6391275"/>
            <a:ext cx="1954212" cy="161925"/>
          </a:xfrm>
          <a:prstGeom prst="rect">
            <a:avLst/>
          </a:prstGeom>
          <a:noFill/>
          <a:ln w="9525">
            <a:noFill/>
            <a:miter lim="800000"/>
            <a:headEnd/>
            <a:tailEnd/>
          </a:ln>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8" name="Title 1"/>
          <p:cNvSpPr>
            <a:spLocks noGrp="1"/>
          </p:cNvSpPr>
          <p:nvPr>
            <p:ph type="ctrTitle"/>
          </p:nvPr>
        </p:nvSpPr>
        <p:spPr>
          <a:xfrm>
            <a:off x="609600" y="1981200"/>
            <a:ext cx="4648200" cy="15240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el_12">
    <p:spTree>
      <p:nvGrpSpPr>
        <p:cNvPr id="1" name=""/>
        <p:cNvGrpSpPr/>
        <p:nvPr/>
      </p:nvGrpSpPr>
      <p:grpSpPr>
        <a:xfrm>
          <a:off x="0" y="0"/>
          <a:ext cx="0" cy="0"/>
          <a:chOff x="0" y="0"/>
          <a:chExt cx="0" cy="0"/>
        </a:xfrm>
      </p:grpSpPr>
      <p:pic>
        <p:nvPicPr>
          <p:cNvPr id="4" name="Picture 12" descr="20100510_PPT_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logo_baseline_groot.wmf"/>
          <p:cNvPicPr>
            <a:picLocks noChangeAspect="1"/>
          </p:cNvPicPr>
          <p:nvPr/>
        </p:nvPicPr>
        <p:blipFill>
          <a:blip r:embed="rId3" cstate="print"/>
          <a:srcRect l="33076"/>
          <a:stretch>
            <a:fillRect/>
          </a:stretch>
        </p:blipFill>
        <p:spPr bwMode="auto">
          <a:xfrm>
            <a:off x="3024188" y="5719763"/>
            <a:ext cx="6119812" cy="1135062"/>
          </a:xfrm>
          <a:prstGeom prst="rect">
            <a:avLst/>
          </a:prstGeom>
          <a:noFill/>
          <a:ln w="9525">
            <a:noFill/>
            <a:miter lim="800000"/>
            <a:headEnd/>
            <a:tailEnd/>
          </a:ln>
        </p:spPr>
      </p:pic>
      <p:pic>
        <p:nvPicPr>
          <p:cNvPr id="6" name="Afbeelding 5" descr="UZA_Baseline_engels.jpg"/>
          <p:cNvPicPr>
            <a:picLocks noChangeAspect="1"/>
          </p:cNvPicPr>
          <p:nvPr/>
        </p:nvPicPr>
        <p:blipFill>
          <a:blip r:embed="rId4" cstate="print"/>
          <a:srcRect/>
          <a:stretch>
            <a:fillRect/>
          </a:stretch>
        </p:blipFill>
        <p:spPr bwMode="auto">
          <a:xfrm>
            <a:off x="611188" y="6391275"/>
            <a:ext cx="1954212" cy="161925"/>
          </a:xfrm>
          <a:prstGeom prst="rect">
            <a:avLst/>
          </a:prstGeom>
          <a:noFill/>
          <a:ln w="9525">
            <a:noFill/>
            <a:miter lim="800000"/>
            <a:headEnd/>
            <a:tailEnd/>
          </a:ln>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8" name="Title 1"/>
          <p:cNvSpPr>
            <a:spLocks noGrp="1"/>
          </p:cNvSpPr>
          <p:nvPr>
            <p:ph type="ctrTitle"/>
          </p:nvPr>
        </p:nvSpPr>
        <p:spPr>
          <a:xfrm>
            <a:off x="609600" y="1981200"/>
            <a:ext cx="4648200" cy="15240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el_11">
    <p:spTree>
      <p:nvGrpSpPr>
        <p:cNvPr id="1" name=""/>
        <p:cNvGrpSpPr/>
        <p:nvPr/>
      </p:nvGrpSpPr>
      <p:grpSpPr>
        <a:xfrm>
          <a:off x="0" y="0"/>
          <a:ext cx="0" cy="0"/>
          <a:chOff x="0" y="0"/>
          <a:chExt cx="0" cy="0"/>
        </a:xfrm>
      </p:grpSpPr>
      <p:pic>
        <p:nvPicPr>
          <p:cNvPr id="4" name="Afbeelding 3" descr="UZA-gebouw.jpg"/>
          <p:cNvPicPr>
            <a:picLocks noChangeAspect="1"/>
          </p:cNvPicPr>
          <p:nvPr/>
        </p:nvPicPr>
        <p:blipFill>
          <a:blip r:embed="rId2" cstate="print"/>
          <a:srcRect/>
          <a:stretch>
            <a:fillRect/>
          </a:stretch>
        </p:blipFill>
        <p:spPr bwMode="auto">
          <a:xfrm>
            <a:off x="0" y="0"/>
            <a:ext cx="9144000" cy="5727700"/>
          </a:xfrm>
          <a:prstGeom prst="rect">
            <a:avLst/>
          </a:prstGeom>
          <a:noFill/>
          <a:ln w="9525">
            <a:noFill/>
            <a:miter lim="800000"/>
            <a:headEnd/>
            <a:tailEnd/>
          </a:ln>
        </p:spPr>
      </p:pic>
      <p:pic>
        <p:nvPicPr>
          <p:cNvPr id="5" name="Picture 5" descr="logo_baseline_groot.wmf"/>
          <p:cNvPicPr>
            <a:picLocks noChangeAspect="1"/>
          </p:cNvPicPr>
          <p:nvPr/>
        </p:nvPicPr>
        <p:blipFill>
          <a:blip r:embed="rId3" cstate="print"/>
          <a:srcRect l="32198"/>
          <a:stretch>
            <a:fillRect/>
          </a:stretch>
        </p:blipFill>
        <p:spPr bwMode="auto">
          <a:xfrm>
            <a:off x="2944813" y="5719763"/>
            <a:ext cx="6199187" cy="1135062"/>
          </a:xfrm>
          <a:prstGeom prst="rect">
            <a:avLst/>
          </a:prstGeom>
          <a:noFill/>
          <a:ln w="9525">
            <a:noFill/>
            <a:miter lim="800000"/>
            <a:headEnd/>
            <a:tailEnd/>
          </a:ln>
        </p:spPr>
      </p:pic>
      <p:pic>
        <p:nvPicPr>
          <p:cNvPr id="6" name="Afbeelding 5" descr="UZA_Baseline_engels.jpg"/>
          <p:cNvPicPr>
            <a:picLocks noChangeAspect="1"/>
          </p:cNvPicPr>
          <p:nvPr/>
        </p:nvPicPr>
        <p:blipFill>
          <a:blip r:embed="rId4" cstate="print"/>
          <a:srcRect/>
          <a:stretch>
            <a:fillRect/>
          </a:stretch>
        </p:blipFill>
        <p:spPr bwMode="auto">
          <a:xfrm>
            <a:off x="611188" y="6391275"/>
            <a:ext cx="1954212" cy="161925"/>
          </a:xfrm>
          <a:prstGeom prst="rect">
            <a:avLst/>
          </a:prstGeom>
          <a:noFill/>
          <a:ln w="9525">
            <a:noFill/>
            <a:miter lim="800000"/>
            <a:headEnd/>
            <a:tailEnd/>
          </a:ln>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8" name="Title 1"/>
          <p:cNvSpPr>
            <a:spLocks noGrp="1"/>
          </p:cNvSpPr>
          <p:nvPr>
            <p:ph type="ctrTitle"/>
          </p:nvPr>
        </p:nvSpPr>
        <p:spPr>
          <a:xfrm>
            <a:off x="609600" y="1981200"/>
            <a:ext cx="4648200" cy="15240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el_13">
    <p:spTree>
      <p:nvGrpSpPr>
        <p:cNvPr id="1" name=""/>
        <p:cNvGrpSpPr/>
        <p:nvPr/>
      </p:nvGrpSpPr>
      <p:grpSpPr>
        <a:xfrm>
          <a:off x="0" y="0"/>
          <a:ext cx="0" cy="0"/>
          <a:chOff x="0" y="0"/>
          <a:chExt cx="0" cy="0"/>
        </a:xfrm>
      </p:grpSpPr>
      <p:pic>
        <p:nvPicPr>
          <p:cNvPr id="4" name="Picture 12" descr="20100510_PPT_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logo_baseline_groot.wmf"/>
          <p:cNvPicPr>
            <a:picLocks noChangeAspect="1"/>
          </p:cNvPicPr>
          <p:nvPr/>
        </p:nvPicPr>
        <p:blipFill>
          <a:blip r:embed="rId3" cstate="print"/>
          <a:srcRect l="33626"/>
          <a:stretch>
            <a:fillRect/>
          </a:stretch>
        </p:blipFill>
        <p:spPr bwMode="auto">
          <a:xfrm>
            <a:off x="3074988" y="5719763"/>
            <a:ext cx="6069012" cy="1135062"/>
          </a:xfrm>
          <a:prstGeom prst="rect">
            <a:avLst/>
          </a:prstGeom>
          <a:noFill/>
          <a:ln w="9525">
            <a:noFill/>
            <a:miter lim="800000"/>
            <a:headEnd/>
            <a:tailEnd/>
          </a:ln>
        </p:spPr>
      </p:pic>
      <p:pic>
        <p:nvPicPr>
          <p:cNvPr id="6" name="Afbeelding 5" descr="UZA_Baseline_engels.jpg"/>
          <p:cNvPicPr>
            <a:picLocks noChangeAspect="1"/>
          </p:cNvPicPr>
          <p:nvPr/>
        </p:nvPicPr>
        <p:blipFill>
          <a:blip r:embed="rId4" cstate="print"/>
          <a:srcRect/>
          <a:stretch>
            <a:fillRect/>
          </a:stretch>
        </p:blipFill>
        <p:spPr bwMode="auto">
          <a:xfrm>
            <a:off x="611188" y="6391275"/>
            <a:ext cx="1954212" cy="161925"/>
          </a:xfrm>
          <a:prstGeom prst="rect">
            <a:avLst/>
          </a:prstGeom>
          <a:noFill/>
          <a:ln w="9525">
            <a:noFill/>
            <a:miter lim="800000"/>
            <a:headEnd/>
            <a:tailEnd/>
          </a:ln>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8" name="Title 1"/>
          <p:cNvSpPr>
            <a:spLocks noGrp="1"/>
          </p:cNvSpPr>
          <p:nvPr>
            <p:ph type="ctrTitle"/>
          </p:nvPr>
        </p:nvSpPr>
        <p:spPr>
          <a:xfrm>
            <a:off x="609600" y="1981200"/>
            <a:ext cx="4648200" cy="15240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el_zonder_afbeelding">
    <p:bg>
      <p:bgPr>
        <a:solidFill>
          <a:schemeClr val="accent3"/>
        </a:solidFill>
        <a:effectLst/>
      </p:bgPr>
    </p:bg>
    <p:spTree>
      <p:nvGrpSpPr>
        <p:cNvPr id="1" name=""/>
        <p:cNvGrpSpPr/>
        <p:nvPr/>
      </p:nvGrpSpPr>
      <p:grpSpPr>
        <a:xfrm>
          <a:off x="0" y="0"/>
          <a:ext cx="0" cy="0"/>
          <a:chOff x="0" y="0"/>
          <a:chExt cx="0" cy="0"/>
        </a:xfrm>
      </p:grpSpPr>
      <p:pic>
        <p:nvPicPr>
          <p:cNvPr id="4" name="Picture 4" descr="logo_baseline_groot.wmf"/>
          <p:cNvPicPr>
            <a:picLocks noChangeAspect="1"/>
          </p:cNvPicPr>
          <p:nvPr/>
        </p:nvPicPr>
        <p:blipFill>
          <a:blip r:embed="rId2" cstate="print"/>
          <a:srcRect/>
          <a:stretch>
            <a:fillRect/>
          </a:stretch>
        </p:blipFill>
        <p:spPr bwMode="auto">
          <a:xfrm>
            <a:off x="0" y="5727700"/>
            <a:ext cx="9144000" cy="1135063"/>
          </a:xfrm>
          <a:prstGeom prst="rect">
            <a:avLst/>
          </a:prstGeom>
          <a:noFill/>
          <a:ln w="9525">
            <a:noFill/>
            <a:miter lim="800000"/>
            <a:headEnd/>
            <a:tailEnd/>
          </a:ln>
        </p:spPr>
      </p:pic>
      <p:pic>
        <p:nvPicPr>
          <p:cNvPr id="5" name="Afbeelding 5" descr="UZA_Baseline_engels.jpg"/>
          <p:cNvPicPr>
            <a:picLocks noChangeAspect="1"/>
          </p:cNvPicPr>
          <p:nvPr/>
        </p:nvPicPr>
        <p:blipFill>
          <a:blip r:embed="rId3" cstate="print"/>
          <a:srcRect/>
          <a:stretch>
            <a:fillRect/>
          </a:stretch>
        </p:blipFill>
        <p:spPr bwMode="auto">
          <a:xfrm>
            <a:off x="611188" y="6400800"/>
            <a:ext cx="1954212" cy="161925"/>
          </a:xfrm>
          <a:prstGeom prst="rect">
            <a:avLst/>
          </a:prstGeom>
          <a:noFill/>
          <a:ln w="9525">
            <a:noFill/>
            <a:miter lim="800000"/>
            <a:headEnd/>
            <a:tailEnd/>
          </a:ln>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8" name="Title 1"/>
          <p:cNvSpPr>
            <a:spLocks noGrp="1"/>
          </p:cNvSpPr>
          <p:nvPr>
            <p:ph type="ctrTitle"/>
          </p:nvPr>
        </p:nvSpPr>
        <p:spPr>
          <a:xfrm>
            <a:off x="609600" y="1981200"/>
            <a:ext cx="4648200" cy="15240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tussenslide_hoofd_inhoud">
    <p:spTree>
      <p:nvGrpSpPr>
        <p:cNvPr id="1" name=""/>
        <p:cNvGrpSpPr/>
        <p:nvPr/>
      </p:nvGrpSpPr>
      <p:grpSpPr>
        <a:xfrm>
          <a:off x="0" y="0"/>
          <a:ext cx="0" cy="0"/>
          <a:chOff x="0" y="0"/>
          <a:chExt cx="0" cy="0"/>
        </a:xfrm>
      </p:grpSpPr>
      <p:pic>
        <p:nvPicPr>
          <p:cNvPr id="4" name="Picture 8" descr="20100510_PPT_1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9" descr="logo_baseline_klein.wmf"/>
          <p:cNvPicPr>
            <a:picLocks noChangeAspect="1"/>
          </p:cNvPicPr>
          <p:nvPr/>
        </p:nvPicPr>
        <p:blipFill>
          <a:blip r:embed="rId3" cstate="print"/>
          <a:srcRect l="25824"/>
          <a:stretch>
            <a:fillRect/>
          </a:stretch>
        </p:blipFill>
        <p:spPr bwMode="auto">
          <a:xfrm>
            <a:off x="2360613" y="6019800"/>
            <a:ext cx="6783387" cy="838200"/>
          </a:xfrm>
          <a:prstGeom prst="rect">
            <a:avLst/>
          </a:prstGeom>
          <a:noFill/>
          <a:ln w="9525">
            <a:noFill/>
            <a:miter lim="800000"/>
            <a:headEnd/>
            <a:tailEnd/>
          </a:ln>
        </p:spPr>
      </p:pic>
      <p:pic>
        <p:nvPicPr>
          <p:cNvPr id="6" name="Afbeelding 5" descr="UZA_Baseline_engels.jpg"/>
          <p:cNvPicPr>
            <a:picLocks noChangeAspect="1"/>
          </p:cNvPicPr>
          <p:nvPr/>
        </p:nvPicPr>
        <p:blipFill>
          <a:blip r:embed="rId4" cstate="print"/>
          <a:srcRect/>
          <a:stretch>
            <a:fillRect/>
          </a:stretch>
        </p:blipFill>
        <p:spPr bwMode="auto">
          <a:xfrm>
            <a:off x="649288" y="6435725"/>
            <a:ext cx="1225550" cy="101600"/>
          </a:xfrm>
          <a:prstGeom prst="rect">
            <a:avLst/>
          </a:prstGeom>
          <a:noFill/>
          <a:ln w="9525">
            <a:noFill/>
            <a:miter lim="800000"/>
            <a:headEnd/>
            <a:tailEnd/>
          </a:ln>
        </p:spPr>
      </p:pic>
      <p:sp>
        <p:nvSpPr>
          <p:cNvPr id="2" name="Title 1"/>
          <p:cNvSpPr>
            <a:spLocks noGrp="1"/>
          </p:cNvSpPr>
          <p:nvPr>
            <p:ph type="title" hasCustomPrompt="1"/>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NL" dirty="0" err="1" smtClean="0"/>
              <a:t>Don’t</a:t>
            </a:r>
            <a:r>
              <a:rPr lang="nl-NL" dirty="0" smtClean="0"/>
              <a:t> </a:t>
            </a:r>
            <a:r>
              <a:rPr lang="nl-NL" dirty="0" err="1" smtClean="0"/>
              <a:t>forget</a:t>
            </a:r>
            <a:r>
              <a:rPr lang="nl-NL" dirty="0" smtClean="0"/>
              <a:t>!</a:t>
            </a:r>
            <a:endParaRPr lang="nl-BE" dirty="0"/>
          </a:p>
        </p:txBody>
      </p:sp>
      <p:sp>
        <p:nvSpPr>
          <p:cNvPr id="7" name="Tekstvak 4"/>
          <p:cNvSpPr txBox="1">
            <a:spLocks noChangeArrowheads="1"/>
          </p:cNvSpPr>
          <p:nvPr userDrawn="1"/>
        </p:nvSpPr>
        <p:spPr bwMode="auto">
          <a:xfrm>
            <a:off x="588963" y="4868863"/>
            <a:ext cx="8281987" cy="1200150"/>
          </a:xfrm>
          <a:prstGeom prst="rect">
            <a:avLst/>
          </a:prstGeom>
          <a:noFill/>
          <a:ln w="9525">
            <a:noFill/>
            <a:miter lim="800000"/>
            <a:headEnd/>
            <a:tailEnd/>
          </a:ln>
        </p:spPr>
        <p:txBody>
          <a:bodyPr>
            <a:spAutoFit/>
          </a:bodyPr>
          <a:lstStyle/>
          <a:p>
            <a:pPr>
              <a:lnSpc>
                <a:spcPct val="150000"/>
              </a:lnSpc>
              <a:buFont typeface="Arial Black" pitchFamily="34" charset="0"/>
              <a:buChar char="&gt;"/>
            </a:pPr>
            <a:r>
              <a:rPr lang="nl-BE" sz="1600" b="1" dirty="0"/>
              <a:t> </a:t>
            </a:r>
            <a:r>
              <a:rPr lang="en-US" sz="1600" b="1" dirty="0"/>
              <a:t>Please turn off your mobile phone.</a:t>
            </a:r>
            <a:endParaRPr lang="nl-BE" sz="1600" b="1" dirty="0"/>
          </a:p>
          <a:p>
            <a:pPr>
              <a:lnSpc>
                <a:spcPct val="150000"/>
              </a:lnSpc>
              <a:buFont typeface="Arial Black" pitchFamily="34" charset="0"/>
              <a:buChar char="&gt;"/>
            </a:pPr>
            <a:r>
              <a:rPr lang="nl-BE" sz="1600" b="1" dirty="0"/>
              <a:t> </a:t>
            </a:r>
            <a:r>
              <a:rPr lang="en-US" sz="1600" b="1" dirty="0"/>
              <a:t>If you want to be able to receive calls, switch your phone to silent mode.</a:t>
            </a:r>
            <a:endParaRPr lang="nl-BE" sz="1600" b="1" dirty="0"/>
          </a:p>
          <a:p>
            <a:pPr>
              <a:lnSpc>
                <a:spcPct val="150000"/>
              </a:lnSpc>
              <a:buFont typeface="Arial Black" pitchFamily="34" charset="0"/>
              <a:buChar char="&gt;"/>
            </a:pPr>
            <a:r>
              <a:rPr lang="nl-BE" sz="1600" b="1" dirty="0"/>
              <a:t> </a:t>
            </a:r>
            <a:r>
              <a:rPr lang="en-US" sz="1600" b="1" dirty="0"/>
              <a:t>Before answering a call, please quietly leave the room.</a:t>
            </a:r>
            <a:endParaRPr lang="nl-BE" sz="1600" b="1" dirty="0"/>
          </a:p>
        </p:txBody>
      </p:sp>
      <p:pic>
        <p:nvPicPr>
          <p:cNvPr id="8" name="Afbeelding 7" descr="GSM-gebruik Auditorium.jpg"/>
          <p:cNvPicPr>
            <a:picLocks noChangeAspect="1"/>
          </p:cNvPicPr>
          <p:nvPr userDrawn="1"/>
        </p:nvPicPr>
        <p:blipFill>
          <a:blip r:embed="rId5" cstate="print"/>
          <a:stretch>
            <a:fillRect/>
          </a:stretch>
        </p:blipFill>
        <p:spPr>
          <a:xfrm>
            <a:off x="1859280" y="1519428"/>
            <a:ext cx="5425440" cy="308762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el_4">
    <p:spTree>
      <p:nvGrpSpPr>
        <p:cNvPr id="1" name=""/>
        <p:cNvGrpSpPr/>
        <p:nvPr/>
      </p:nvGrpSpPr>
      <p:grpSpPr>
        <a:xfrm>
          <a:off x="0" y="0"/>
          <a:ext cx="0" cy="0"/>
          <a:chOff x="0" y="0"/>
          <a:chExt cx="0" cy="0"/>
        </a:xfrm>
      </p:grpSpPr>
      <p:sp>
        <p:nvSpPr>
          <p:cNvPr id="4" name="Rechthoek 3"/>
          <p:cNvSpPr/>
          <p:nvPr/>
        </p:nvSpPr>
        <p:spPr>
          <a:xfrm>
            <a:off x="492125" y="6280150"/>
            <a:ext cx="2220913" cy="3413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pic>
        <p:nvPicPr>
          <p:cNvPr id="5" name="Picture 12" descr="20100510_PPT_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 name="Picture 7" descr="logo_baseline_groot.wmf"/>
          <p:cNvPicPr>
            <a:picLocks noChangeAspect="1"/>
          </p:cNvPicPr>
          <p:nvPr/>
        </p:nvPicPr>
        <p:blipFill>
          <a:blip r:embed="rId3" cstate="print"/>
          <a:srcRect l="75714"/>
          <a:stretch>
            <a:fillRect/>
          </a:stretch>
        </p:blipFill>
        <p:spPr bwMode="auto">
          <a:xfrm>
            <a:off x="6923088" y="5715000"/>
            <a:ext cx="2220912" cy="1143000"/>
          </a:xfrm>
          <a:prstGeom prst="rect">
            <a:avLst/>
          </a:prstGeom>
          <a:noFill/>
          <a:ln w="9525">
            <a:noFill/>
            <a:miter lim="800000"/>
            <a:headEnd/>
            <a:tailEnd/>
          </a:ln>
        </p:spPr>
      </p:pic>
      <p:pic>
        <p:nvPicPr>
          <p:cNvPr id="8" name="Afbeelding 5" descr="UZA_Baseline_engels.jpg"/>
          <p:cNvPicPr>
            <a:picLocks noChangeAspect="1"/>
          </p:cNvPicPr>
          <p:nvPr/>
        </p:nvPicPr>
        <p:blipFill>
          <a:blip r:embed="rId4" cstate="print"/>
          <a:srcRect/>
          <a:stretch>
            <a:fillRect/>
          </a:stretch>
        </p:blipFill>
        <p:spPr bwMode="auto">
          <a:xfrm>
            <a:off x="611188" y="6391275"/>
            <a:ext cx="1954212" cy="161925"/>
          </a:xfrm>
          <a:prstGeom prst="rect">
            <a:avLst/>
          </a:prstGeom>
          <a:noFill/>
          <a:ln w="9525">
            <a:noFill/>
            <a:miter lim="800000"/>
            <a:headEnd/>
            <a:tailEnd/>
          </a:ln>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p:nvPr>
        </p:nvSpPr>
        <p:spPr>
          <a:xfrm>
            <a:off x="609600" y="1981200"/>
            <a:ext cx="4648200" cy="15240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hoofdstuk_1">
    <p:spTree>
      <p:nvGrpSpPr>
        <p:cNvPr id="1" name=""/>
        <p:cNvGrpSpPr/>
        <p:nvPr/>
      </p:nvGrpSpPr>
      <p:grpSpPr>
        <a:xfrm>
          <a:off x="0" y="0"/>
          <a:ext cx="0" cy="0"/>
          <a:chOff x="0" y="0"/>
          <a:chExt cx="0" cy="0"/>
        </a:xfrm>
      </p:grpSpPr>
      <p:pic>
        <p:nvPicPr>
          <p:cNvPr id="3" name="Picture 8" descr="logo_baseline_groot.wmf"/>
          <p:cNvPicPr>
            <a:picLocks noChangeAspect="1"/>
          </p:cNvPicPr>
          <p:nvPr/>
        </p:nvPicPr>
        <p:blipFill>
          <a:blip r:embed="rId2" cstate="print"/>
          <a:srcRect/>
          <a:stretch>
            <a:fillRect/>
          </a:stretch>
        </p:blipFill>
        <p:spPr bwMode="auto">
          <a:xfrm>
            <a:off x="0" y="5722938"/>
            <a:ext cx="9144000" cy="1135062"/>
          </a:xfrm>
          <a:prstGeom prst="rect">
            <a:avLst/>
          </a:prstGeom>
          <a:noFill/>
          <a:ln w="9525">
            <a:noFill/>
            <a:miter lim="800000"/>
            <a:headEnd/>
            <a:tailEnd/>
          </a:ln>
        </p:spPr>
      </p:pic>
      <p:pic>
        <p:nvPicPr>
          <p:cNvPr id="4" name="Picture 7" descr="20100510_PPT_12.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logo_baseline_groot.wmf"/>
          <p:cNvPicPr>
            <a:picLocks noChangeAspect="1"/>
          </p:cNvPicPr>
          <p:nvPr/>
        </p:nvPicPr>
        <p:blipFill>
          <a:blip r:embed="rId4" cstate="print"/>
          <a:srcRect l="31209"/>
          <a:stretch>
            <a:fillRect/>
          </a:stretch>
        </p:blipFill>
        <p:spPr bwMode="auto">
          <a:xfrm>
            <a:off x="2854325" y="5719763"/>
            <a:ext cx="6289675" cy="1135062"/>
          </a:xfrm>
          <a:prstGeom prst="rect">
            <a:avLst/>
          </a:prstGeom>
          <a:noFill/>
          <a:ln w="9525">
            <a:noFill/>
            <a:miter lim="800000"/>
            <a:headEnd/>
            <a:tailEnd/>
          </a:ln>
        </p:spPr>
      </p:pic>
      <p:pic>
        <p:nvPicPr>
          <p:cNvPr id="6" name="Afbeelding 6" descr="UZA_Baseline_engels.jpg"/>
          <p:cNvPicPr>
            <a:picLocks noChangeAspect="1"/>
          </p:cNvPicPr>
          <p:nvPr/>
        </p:nvPicPr>
        <p:blipFill>
          <a:blip r:embed="rId5" cstate="print"/>
          <a:srcRect/>
          <a:stretch>
            <a:fillRect/>
          </a:stretch>
        </p:blipFill>
        <p:spPr bwMode="auto">
          <a:xfrm>
            <a:off x="611188" y="6391275"/>
            <a:ext cx="1954212" cy="161925"/>
          </a:xfrm>
          <a:prstGeom prst="rect">
            <a:avLst/>
          </a:prstGeom>
          <a:noFill/>
          <a:ln w="9525">
            <a:noFill/>
            <a:miter lim="800000"/>
            <a:headEnd/>
            <a:tailEnd/>
          </a:ln>
        </p:spPr>
      </p:pic>
      <p:sp>
        <p:nvSpPr>
          <p:cNvPr id="2" name="Title 1"/>
          <p:cNvSpPr>
            <a:spLocks noGrp="1"/>
          </p:cNvSpPr>
          <p:nvPr>
            <p:ph type="ctrTitle"/>
          </p:nvPr>
        </p:nvSpPr>
        <p:spPr>
          <a:xfrm>
            <a:off x="698664" y="3906982"/>
            <a:ext cx="5244935" cy="1219200"/>
          </a:xfrm>
        </p:spPr>
        <p:txBody>
          <a:bodyPr lIns="0" tIns="0" rIns="0" bIns="0" anchor="t">
            <a:normAutofit/>
          </a:bodyPr>
          <a:lstStyle>
            <a:lvl1pPr algn="l">
              <a:lnSpc>
                <a:spcPts val="4000"/>
              </a:lnSpc>
              <a:defRPr lang="nl-BE" sz="3700"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hoofdstuk_2">
    <p:spTree>
      <p:nvGrpSpPr>
        <p:cNvPr id="1" name=""/>
        <p:cNvGrpSpPr/>
        <p:nvPr/>
      </p:nvGrpSpPr>
      <p:grpSpPr>
        <a:xfrm>
          <a:off x="0" y="0"/>
          <a:ext cx="0" cy="0"/>
          <a:chOff x="0" y="0"/>
          <a:chExt cx="0" cy="0"/>
        </a:xfrm>
      </p:grpSpPr>
      <p:pic>
        <p:nvPicPr>
          <p:cNvPr id="3" name="Picture 8" descr="logo_baseline_groot.wmf"/>
          <p:cNvPicPr>
            <a:picLocks noChangeAspect="1"/>
          </p:cNvPicPr>
          <p:nvPr/>
        </p:nvPicPr>
        <p:blipFill>
          <a:blip r:embed="rId2" cstate="print"/>
          <a:srcRect/>
          <a:stretch>
            <a:fillRect/>
          </a:stretch>
        </p:blipFill>
        <p:spPr bwMode="auto">
          <a:xfrm>
            <a:off x="0" y="5722938"/>
            <a:ext cx="9144000" cy="1135062"/>
          </a:xfrm>
          <a:prstGeom prst="rect">
            <a:avLst/>
          </a:prstGeom>
          <a:noFill/>
          <a:ln w="9525">
            <a:noFill/>
            <a:miter lim="800000"/>
            <a:headEnd/>
            <a:tailEnd/>
          </a:ln>
        </p:spPr>
      </p:pic>
      <p:pic>
        <p:nvPicPr>
          <p:cNvPr id="4" name="Picture 7" descr="20100510_PPT_12.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logo_baseline_groot.wmf"/>
          <p:cNvPicPr>
            <a:picLocks noChangeAspect="1"/>
          </p:cNvPicPr>
          <p:nvPr/>
        </p:nvPicPr>
        <p:blipFill>
          <a:blip r:embed="rId4" cstate="print"/>
          <a:srcRect l="31538"/>
          <a:stretch>
            <a:fillRect/>
          </a:stretch>
        </p:blipFill>
        <p:spPr bwMode="auto">
          <a:xfrm>
            <a:off x="2884488" y="5719763"/>
            <a:ext cx="6259512" cy="1135062"/>
          </a:xfrm>
          <a:prstGeom prst="rect">
            <a:avLst/>
          </a:prstGeom>
          <a:noFill/>
          <a:ln w="9525">
            <a:noFill/>
            <a:miter lim="800000"/>
            <a:headEnd/>
            <a:tailEnd/>
          </a:ln>
        </p:spPr>
      </p:pic>
      <p:pic>
        <p:nvPicPr>
          <p:cNvPr id="6" name="Afbeelding 6" descr="UZA_Baseline_engels.jpg"/>
          <p:cNvPicPr>
            <a:picLocks noChangeAspect="1"/>
          </p:cNvPicPr>
          <p:nvPr/>
        </p:nvPicPr>
        <p:blipFill>
          <a:blip r:embed="rId5" cstate="print"/>
          <a:srcRect/>
          <a:stretch>
            <a:fillRect/>
          </a:stretch>
        </p:blipFill>
        <p:spPr bwMode="auto">
          <a:xfrm>
            <a:off x="611188" y="6391275"/>
            <a:ext cx="1954212" cy="161925"/>
          </a:xfrm>
          <a:prstGeom prst="rect">
            <a:avLst/>
          </a:prstGeom>
          <a:noFill/>
          <a:ln w="9525">
            <a:noFill/>
            <a:miter lim="800000"/>
            <a:headEnd/>
            <a:tailEnd/>
          </a:ln>
        </p:spPr>
      </p:pic>
      <p:sp>
        <p:nvSpPr>
          <p:cNvPr id="11" name="Title 1"/>
          <p:cNvSpPr>
            <a:spLocks noGrp="1"/>
          </p:cNvSpPr>
          <p:nvPr>
            <p:ph type="ctrTitle"/>
          </p:nvPr>
        </p:nvSpPr>
        <p:spPr>
          <a:xfrm>
            <a:off x="698664" y="3906982"/>
            <a:ext cx="5244935" cy="1219200"/>
          </a:xfrm>
        </p:spPr>
        <p:txBody>
          <a:bodyPr lIns="0" tIns="0" rIns="0" bIns="0" anchor="t">
            <a:normAutofit/>
          </a:bodyPr>
          <a:lstStyle>
            <a:lvl1pPr algn="l">
              <a:lnSpc>
                <a:spcPts val="4000"/>
              </a:lnSpc>
              <a:defRPr lang="nl-BE" sz="3700"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ussenslide_hoofd_inhoud">
    <p:spTree>
      <p:nvGrpSpPr>
        <p:cNvPr id="1" name=""/>
        <p:cNvGrpSpPr/>
        <p:nvPr/>
      </p:nvGrpSpPr>
      <p:grpSpPr>
        <a:xfrm>
          <a:off x="0" y="0"/>
          <a:ext cx="0" cy="0"/>
          <a:chOff x="0" y="0"/>
          <a:chExt cx="0" cy="0"/>
        </a:xfrm>
      </p:grpSpPr>
      <p:pic>
        <p:nvPicPr>
          <p:cNvPr id="4" name="Picture 8" descr="20100510_PPT_1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9" descr="logo_baseline_klein.wmf"/>
          <p:cNvPicPr>
            <a:picLocks noChangeAspect="1"/>
          </p:cNvPicPr>
          <p:nvPr/>
        </p:nvPicPr>
        <p:blipFill>
          <a:blip r:embed="rId3" cstate="print"/>
          <a:srcRect l="25824"/>
          <a:stretch>
            <a:fillRect/>
          </a:stretch>
        </p:blipFill>
        <p:spPr bwMode="auto">
          <a:xfrm>
            <a:off x="2360613" y="6019800"/>
            <a:ext cx="6783387" cy="838200"/>
          </a:xfrm>
          <a:prstGeom prst="rect">
            <a:avLst/>
          </a:prstGeom>
          <a:noFill/>
          <a:ln w="9525">
            <a:noFill/>
            <a:miter lim="800000"/>
            <a:headEnd/>
            <a:tailEnd/>
          </a:ln>
        </p:spPr>
      </p:pic>
      <p:pic>
        <p:nvPicPr>
          <p:cNvPr id="6" name="Afbeelding 5" descr="UZA_Baseline_engels.jpg"/>
          <p:cNvPicPr>
            <a:picLocks noChangeAspect="1"/>
          </p:cNvPicPr>
          <p:nvPr/>
        </p:nvPicPr>
        <p:blipFill>
          <a:blip r:embed="rId4" cstate="print"/>
          <a:srcRect/>
          <a:stretch>
            <a:fillRect/>
          </a:stretch>
        </p:blipFill>
        <p:spPr bwMode="auto">
          <a:xfrm>
            <a:off x="649288" y="6435725"/>
            <a:ext cx="1225550" cy="101600"/>
          </a:xfrm>
          <a:prstGeom prst="rect">
            <a:avLst/>
          </a:prstGeom>
          <a:noFill/>
          <a:ln w="9525">
            <a:noFill/>
            <a:miter lim="800000"/>
            <a:headEnd/>
            <a:tailEnd/>
          </a:ln>
        </p:spPr>
      </p:pic>
      <p:sp>
        <p:nvSpPr>
          <p:cNvPr id="2" name="Title 1"/>
          <p:cNvSpPr>
            <a:spLocks noGrp="1"/>
          </p:cNvSpPr>
          <p:nvPr>
            <p:ph type="title"/>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
        <p:nvSpPr>
          <p:cNvPr id="11" name="Content Placeholder 6"/>
          <p:cNvSpPr>
            <a:spLocks noGrp="1"/>
          </p:cNvSpPr>
          <p:nvPr>
            <p:ph sz="quarter" idx="10"/>
          </p:nvPr>
        </p:nvSpPr>
        <p:spPr>
          <a:xfrm>
            <a:off x="457200" y="1219200"/>
            <a:ext cx="7620000" cy="4876800"/>
          </a:xfrm>
        </p:spPr>
        <p:txBody>
          <a:bodyPr>
            <a:normAutofit/>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ussenslide_inhoud">
    <p:spTree>
      <p:nvGrpSpPr>
        <p:cNvPr id="1" name=""/>
        <p:cNvGrpSpPr/>
        <p:nvPr/>
      </p:nvGrpSpPr>
      <p:grpSpPr>
        <a:xfrm>
          <a:off x="0" y="0"/>
          <a:ext cx="0" cy="0"/>
          <a:chOff x="0" y="0"/>
          <a:chExt cx="0" cy="0"/>
        </a:xfrm>
      </p:grpSpPr>
      <p:pic>
        <p:nvPicPr>
          <p:cNvPr id="3" name="Picture 9" descr="logo_baseline_klein.wmf"/>
          <p:cNvPicPr>
            <a:picLocks noChangeAspect="1"/>
          </p:cNvPicPr>
          <p:nvPr/>
        </p:nvPicPr>
        <p:blipFill>
          <a:blip r:embed="rId2" cstate="print"/>
          <a:srcRect l="22858"/>
          <a:stretch>
            <a:fillRect/>
          </a:stretch>
        </p:blipFill>
        <p:spPr bwMode="auto">
          <a:xfrm>
            <a:off x="2090738" y="6019800"/>
            <a:ext cx="7053262" cy="838200"/>
          </a:xfrm>
          <a:prstGeom prst="rect">
            <a:avLst/>
          </a:prstGeom>
          <a:noFill/>
          <a:ln w="9525">
            <a:noFill/>
            <a:miter lim="800000"/>
            <a:headEnd/>
            <a:tailEnd/>
          </a:ln>
        </p:spPr>
      </p:pic>
      <p:pic>
        <p:nvPicPr>
          <p:cNvPr id="4" name="Afbeelding 4" descr="UZA_Baseline_engels.jpg"/>
          <p:cNvPicPr>
            <a:picLocks noChangeAspect="1"/>
          </p:cNvPicPr>
          <p:nvPr/>
        </p:nvPicPr>
        <p:blipFill>
          <a:blip r:embed="rId3" cstate="print"/>
          <a:srcRect/>
          <a:stretch>
            <a:fillRect/>
          </a:stretch>
        </p:blipFill>
        <p:spPr bwMode="auto">
          <a:xfrm>
            <a:off x="649288" y="6435725"/>
            <a:ext cx="1225550" cy="101600"/>
          </a:xfrm>
          <a:prstGeom prst="rect">
            <a:avLst/>
          </a:prstGeom>
          <a:noFill/>
          <a:ln w="9525">
            <a:noFill/>
            <a:miter lim="800000"/>
            <a:headEnd/>
            <a:tailEnd/>
          </a:ln>
        </p:spPr>
      </p:pic>
      <p:sp>
        <p:nvSpPr>
          <p:cNvPr id="5" name="Content Placeholder 6"/>
          <p:cNvSpPr>
            <a:spLocks noGrp="1"/>
          </p:cNvSpPr>
          <p:nvPr>
            <p:ph sz="quarter" idx="10"/>
          </p:nvPr>
        </p:nvSpPr>
        <p:spPr>
          <a:xfrm>
            <a:off x="457200" y="1219200"/>
            <a:ext cx="7620000" cy="4876800"/>
          </a:xfrm>
        </p:spPr>
        <p:txBody>
          <a:bodyPr>
            <a:normAutofit/>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ussenslide_hoofd_diagram">
    <p:spTree>
      <p:nvGrpSpPr>
        <p:cNvPr id="1" name=""/>
        <p:cNvGrpSpPr/>
        <p:nvPr/>
      </p:nvGrpSpPr>
      <p:grpSpPr>
        <a:xfrm>
          <a:off x="0" y="0"/>
          <a:ext cx="0" cy="0"/>
          <a:chOff x="0" y="0"/>
          <a:chExt cx="0" cy="0"/>
        </a:xfrm>
      </p:grpSpPr>
      <p:pic>
        <p:nvPicPr>
          <p:cNvPr id="5" name="Picture 8" descr="20100510_PPT_1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Picture 9" descr="logo_baseline_klein.wmf"/>
          <p:cNvPicPr>
            <a:picLocks noChangeAspect="1"/>
          </p:cNvPicPr>
          <p:nvPr/>
        </p:nvPicPr>
        <p:blipFill>
          <a:blip r:embed="rId3" cstate="print"/>
          <a:srcRect l="26044"/>
          <a:stretch>
            <a:fillRect/>
          </a:stretch>
        </p:blipFill>
        <p:spPr bwMode="auto">
          <a:xfrm>
            <a:off x="2381250" y="6019800"/>
            <a:ext cx="6762750" cy="838200"/>
          </a:xfrm>
          <a:prstGeom prst="rect">
            <a:avLst/>
          </a:prstGeom>
          <a:noFill/>
          <a:ln w="9525">
            <a:noFill/>
            <a:miter lim="800000"/>
            <a:headEnd/>
            <a:tailEnd/>
          </a:ln>
        </p:spPr>
      </p:pic>
      <p:pic>
        <p:nvPicPr>
          <p:cNvPr id="8" name="Afbeelding 5" descr="UZA_Baseline_engels.jpg"/>
          <p:cNvPicPr>
            <a:picLocks noChangeAspect="1"/>
          </p:cNvPicPr>
          <p:nvPr/>
        </p:nvPicPr>
        <p:blipFill>
          <a:blip r:embed="rId4" cstate="print"/>
          <a:srcRect/>
          <a:stretch>
            <a:fillRect/>
          </a:stretch>
        </p:blipFill>
        <p:spPr bwMode="auto">
          <a:xfrm>
            <a:off x="649288" y="6435725"/>
            <a:ext cx="1225550" cy="101600"/>
          </a:xfrm>
          <a:prstGeom prst="rect">
            <a:avLst/>
          </a:prstGeom>
          <a:noFill/>
          <a:ln w="9525">
            <a:noFill/>
            <a:miter lim="800000"/>
            <a:headEnd/>
            <a:tailEnd/>
          </a:ln>
        </p:spPr>
      </p:pic>
      <p:sp>
        <p:nvSpPr>
          <p:cNvPr id="11" name="Content Placeholder 6"/>
          <p:cNvSpPr>
            <a:spLocks noGrp="1"/>
          </p:cNvSpPr>
          <p:nvPr>
            <p:ph sz="quarter" idx="10"/>
          </p:nvPr>
        </p:nvSpPr>
        <p:spPr>
          <a:xfrm>
            <a:off x="457200" y="2209800"/>
            <a:ext cx="7620000" cy="3733800"/>
          </a:xfrm>
        </p:spPr>
        <p:txBody>
          <a:bodyPr/>
          <a:lstStyle>
            <a:lvl1pPr>
              <a:buNone/>
              <a:defRPr/>
            </a:lvl1pPr>
          </a:lstStyle>
          <a:p>
            <a:pPr lvl="0"/>
            <a:r>
              <a:rPr lang="nl-NL" smtClean="0"/>
              <a:t>Klik om de modelstijlen te bewerken</a:t>
            </a:r>
          </a:p>
        </p:txBody>
      </p:sp>
      <p:sp>
        <p:nvSpPr>
          <p:cNvPr id="12" name="Text Placeholder 11"/>
          <p:cNvSpPr>
            <a:spLocks noGrp="1"/>
          </p:cNvSpPr>
          <p:nvPr>
            <p:ph type="body" sz="quarter" idx="11"/>
          </p:nvPr>
        </p:nvSpPr>
        <p:spPr>
          <a:xfrm>
            <a:off x="457200" y="1235034"/>
            <a:ext cx="7620000" cy="973776"/>
          </a:xfrm>
        </p:spPr>
        <p:txBody>
          <a:bodyPr/>
          <a:lstStyle>
            <a:lvl1pPr>
              <a:buFont typeface="Arial" pitchFamily="34" charset="0"/>
              <a:buNone/>
              <a:defRPr/>
            </a:lvl1pPr>
          </a:lstStyle>
          <a:p>
            <a:pPr lvl="0"/>
            <a:r>
              <a:rPr lang="nl-NL" smtClean="0"/>
              <a:t>Klik om de modelstijlen te bewerken</a:t>
            </a:r>
          </a:p>
        </p:txBody>
      </p:sp>
      <p:sp>
        <p:nvSpPr>
          <p:cNvPr id="7" name="Title 1"/>
          <p:cNvSpPr>
            <a:spLocks noGrp="1"/>
          </p:cNvSpPr>
          <p:nvPr>
            <p:ph type="title"/>
          </p:nvPr>
        </p:nvSpPr>
        <p:spPr>
          <a:xfrm>
            <a:off x="457200" y="-7051"/>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ussenslide_hoofd_kolommen">
    <p:spTree>
      <p:nvGrpSpPr>
        <p:cNvPr id="1" name=""/>
        <p:cNvGrpSpPr/>
        <p:nvPr/>
      </p:nvGrpSpPr>
      <p:grpSpPr>
        <a:xfrm>
          <a:off x="0" y="0"/>
          <a:ext cx="0" cy="0"/>
          <a:chOff x="0" y="0"/>
          <a:chExt cx="0" cy="0"/>
        </a:xfrm>
      </p:grpSpPr>
      <p:pic>
        <p:nvPicPr>
          <p:cNvPr id="9" name="Picture 16" descr="20100510_PPT_1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0" name="Picture 15" descr="logo_baseline_klein.wmf"/>
          <p:cNvPicPr>
            <a:picLocks noChangeAspect="1"/>
          </p:cNvPicPr>
          <p:nvPr/>
        </p:nvPicPr>
        <p:blipFill>
          <a:blip r:embed="rId3" cstate="print"/>
          <a:srcRect l="24835"/>
          <a:stretch>
            <a:fillRect/>
          </a:stretch>
        </p:blipFill>
        <p:spPr bwMode="auto">
          <a:xfrm>
            <a:off x="2271713" y="6019800"/>
            <a:ext cx="6872287" cy="838200"/>
          </a:xfrm>
          <a:prstGeom prst="rect">
            <a:avLst/>
          </a:prstGeom>
          <a:noFill/>
          <a:ln w="9525">
            <a:noFill/>
            <a:miter lim="800000"/>
            <a:headEnd/>
            <a:tailEnd/>
          </a:ln>
        </p:spPr>
      </p:pic>
      <p:pic>
        <p:nvPicPr>
          <p:cNvPr id="13" name="Afbeelding 5" descr="UZA_Baseline_engels.jpg"/>
          <p:cNvPicPr>
            <a:picLocks noChangeAspect="1"/>
          </p:cNvPicPr>
          <p:nvPr/>
        </p:nvPicPr>
        <p:blipFill>
          <a:blip r:embed="rId4" cstate="print"/>
          <a:srcRect/>
          <a:stretch>
            <a:fillRect/>
          </a:stretch>
        </p:blipFill>
        <p:spPr bwMode="auto">
          <a:xfrm>
            <a:off x="649288" y="6435725"/>
            <a:ext cx="1225550" cy="101600"/>
          </a:xfrm>
          <a:prstGeom prst="rect">
            <a:avLst/>
          </a:prstGeom>
          <a:noFill/>
          <a:ln w="9525">
            <a:noFill/>
            <a:miter lim="800000"/>
            <a:headEnd/>
            <a:tailEnd/>
          </a:ln>
        </p:spPr>
      </p:pic>
      <p:sp>
        <p:nvSpPr>
          <p:cNvPr id="4" name="Content Placeholder 3"/>
          <p:cNvSpPr>
            <a:spLocks noGrp="1"/>
          </p:cNvSpPr>
          <p:nvPr>
            <p:ph sz="half" idx="2"/>
          </p:nvPr>
        </p:nvSpPr>
        <p:spPr>
          <a:xfrm>
            <a:off x="457200" y="1905000"/>
            <a:ext cx="2590800" cy="3962400"/>
          </a:xfrm>
        </p:spPr>
        <p:txBody>
          <a:bodyPr>
            <a:normAutofit/>
          </a:bodyPr>
          <a:lstStyle>
            <a:lvl1pPr>
              <a:lnSpc>
                <a:spcPts val="2800"/>
              </a:lnSpc>
              <a:defRPr sz="1700"/>
            </a:lvl1pPr>
            <a:lvl2pPr>
              <a:lnSpc>
                <a:spcPts val="2500"/>
              </a:lnSpc>
              <a:defRPr sz="1700"/>
            </a:lvl2pPr>
            <a:lvl3pPr>
              <a:lnSpc>
                <a:spcPts val="2200"/>
              </a:lnSpc>
              <a:defRPr sz="1700"/>
            </a:lvl3pPr>
            <a:lvl4pPr>
              <a:lnSpc>
                <a:spcPts val="2800"/>
              </a:lnSpc>
              <a:defRPr sz="1700"/>
            </a:lvl4pPr>
            <a:lvl5pPr>
              <a:lnSpc>
                <a:spcPts val="2800"/>
              </a:lnSpc>
              <a:defRPr sz="17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p:txBody>
      </p:sp>
      <p:sp>
        <p:nvSpPr>
          <p:cNvPr id="11" name="Text Placeholder 2"/>
          <p:cNvSpPr>
            <a:spLocks noGrp="1"/>
          </p:cNvSpPr>
          <p:nvPr>
            <p:ph type="body" idx="10"/>
          </p:nvPr>
        </p:nvSpPr>
        <p:spPr>
          <a:xfrm>
            <a:off x="3124200" y="1219200"/>
            <a:ext cx="2590800" cy="639762"/>
          </a:xfrm>
        </p:spPr>
        <p:txBody>
          <a:bodyPr anchor="ctr">
            <a:normAutofit/>
          </a:bodyPr>
          <a:lstStyle>
            <a:lvl1pPr marL="0" indent="0" algn="l">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2" name="Content Placeholder 3"/>
          <p:cNvSpPr>
            <a:spLocks noGrp="1"/>
          </p:cNvSpPr>
          <p:nvPr>
            <p:ph sz="half" idx="11"/>
          </p:nvPr>
        </p:nvSpPr>
        <p:spPr>
          <a:xfrm>
            <a:off x="3124200" y="1905000"/>
            <a:ext cx="2590800" cy="3951288"/>
          </a:xfrm>
        </p:spPr>
        <p:txBody>
          <a:bodyPr>
            <a:normAutofit/>
          </a:bodyPr>
          <a:lstStyle>
            <a:lvl1pPr>
              <a:lnSpc>
                <a:spcPts val="2800"/>
              </a:lnSpc>
              <a:defRPr sz="1700"/>
            </a:lvl1pPr>
            <a:lvl2pPr>
              <a:lnSpc>
                <a:spcPts val="2500"/>
              </a:lnSpc>
              <a:defRPr sz="1700"/>
            </a:lvl2pPr>
            <a:lvl3pPr>
              <a:lnSpc>
                <a:spcPts val="2200"/>
              </a:lnSpc>
              <a:defRPr sz="1700"/>
            </a:lvl3pPr>
            <a:lvl4pPr>
              <a:lnSpc>
                <a:spcPts val="2800"/>
              </a:lnSpc>
              <a:defRPr sz="1700"/>
            </a:lvl4pPr>
            <a:lvl5pPr>
              <a:lnSpc>
                <a:spcPts val="2800"/>
              </a:lnSpc>
              <a:defRPr sz="17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p:txBody>
      </p:sp>
      <p:sp>
        <p:nvSpPr>
          <p:cNvPr id="18" name="Text Placeholder 2"/>
          <p:cNvSpPr>
            <a:spLocks noGrp="1"/>
          </p:cNvSpPr>
          <p:nvPr>
            <p:ph type="body" idx="13"/>
          </p:nvPr>
        </p:nvSpPr>
        <p:spPr>
          <a:xfrm>
            <a:off x="5791200" y="1219200"/>
            <a:ext cx="2590800" cy="639762"/>
          </a:xfrm>
        </p:spPr>
        <p:txBody>
          <a:bodyPr anchor="ctr">
            <a:normAutofit/>
          </a:bodyPr>
          <a:lstStyle>
            <a:lvl1pPr marL="0" indent="0" algn="l">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9" name="Content Placeholder 3"/>
          <p:cNvSpPr>
            <a:spLocks noGrp="1"/>
          </p:cNvSpPr>
          <p:nvPr>
            <p:ph sz="half" idx="14"/>
          </p:nvPr>
        </p:nvSpPr>
        <p:spPr>
          <a:xfrm>
            <a:off x="5791200" y="1905000"/>
            <a:ext cx="2590800" cy="3951288"/>
          </a:xfrm>
        </p:spPr>
        <p:txBody>
          <a:bodyPr>
            <a:normAutofit/>
          </a:bodyPr>
          <a:lstStyle>
            <a:lvl1pPr>
              <a:lnSpc>
                <a:spcPts val="2800"/>
              </a:lnSpc>
              <a:defRPr sz="1700"/>
            </a:lvl1pPr>
            <a:lvl2pPr>
              <a:lnSpc>
                <a:spcPts val="2500"/>
              </a:lnSpc>
              <a:defRPr sz="1700"/>
            </a:lvl2pPr>
            <a:lvl3pPr>
              <a:lnSpc>
                <a:spcPts val="2200"/>
              </a:lnSpc>
              <a:defRPr sz="1700"/>
            </a:lvl3pPr>
            <a:lvl4pPr>
              <a:lnSpc>
                <a:spcPts val="2800"/>
              </a:lnSpc>
              <a:defRPr sz="1700"/>
            </a:lvl4pPr>
            <a:lvl5pPr>
              <a:lnSpc>
                <a:spcPts val="2800"/>
              </a:lnSpc>
              <a:defRPr sz="17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p:txBody>
      </p:sp>
      <p:sp>
        <p:nvSpPr>
          <p:cNvPr id="3" name="Text Placeholder 2"/>
          <p:cNvSpPr>
            <a:spLocks noGrp="1"/>
          </p:cNvSpPr>
          <p:nvPr>
            <p:ph type="body" idx="1"/>
          </p:nvPr>
        </p:nvSpPr>
        <p:spPr>
          <a:xfrm>
            <a:off x="457200" y="1219200"/>
            <a:ext cx="2590800" cy="639762"/>
          </a:xfrm>
        </p:spPr>
        <p:txBody>
          <a:bodyPr anchor="ctr">
            <a:normAutofit/>
          </a:bodyPr>
          <a:lstStyle>
            <a:lvl1pPr marL="0" indent="0" algn="l">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20" name="Title 1"/>
          <p:cNvSpPr>
            <a:spLocks noGrp="1"/>
          </p:cNvSpPr>
          <p:nvPr>
            <p:ph type="title"/>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ussenslide_2_kolommen">
    <p:spTree>
      <p:nvGrpSpPr>
        <p:cNvPr id="1" name=""/>
        <p:cNvGrpSpPr/>
        <p:nvPr/>
      </p:nvGrpSpPr>
      <p:grpSpPr>
        <a:xfrm>
          <a:off x="0" y="0"/>
          <a:ext cx="0" cy="0"/>
          <a:chOff x="0" y="0"/>
          <a:chExt cx="0" cy="0"/>
        </a:xfrm>
      </p:grpSpPr>
      <p:pic>
        <p:nvPicPr>
          <p:cNvPr id="5" name="Picture 10" descr="20100510_PPT_1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Picture 9" descr="logo_baseline_klein.wmf"/>
          <p:cNvPicPr>
            <a:picLocks noChangeAspect="1"/>
          </p:cNvPicPr>
          <p:nvPr/>
        </p:nvPicPr>
        <p:blipFill>
          <a:blip r:embed="rId3" cstate="print"/>
          <a:srcRect l="24945"/>
          <a:stretch>
            <a:fillRect/>
          </a:stretch>
        </p:blipFill>
        <p:spPr bwMode="auto">
          <a:xfrm>
            <a:off x="2281238" y="6019800"/>
            <a:ext cx="6862762" cy="838200"/>
          </a:xfrm>
          <a:prstGeom prst="rect">
            <a:avLst/>
          </a:prstGeom>
          <a:noFill/>
          <a:ln w="9525">
            <a:noFill/>
            <a:miter lim="800000"/>
            <a:headEnd/>
            <a:tailEnd/>
          </a:ln>
        </p:spPr>
      </p:pic>
      <p:pic>
        <p:nvPicPr>
          <p:cNvPr id="7" name="Afbeelding 5" descr="UZA_Baseline_engels.jpg"/>
          <p:cNvPicPr>
            <a:picLocks noChangeAspect="1"/>
          </p:cNvPicPr>
          <p:nvPr/>
        </p:nvPicPr>
        <p:blipFill>
          <a:blip r:embed="rId4" cstate="print"/>
          <a:srcRect/>
          <a:stretch>
            <a:fillRect/>
          </a:stretch>
        </p:blipFill>
        <p:spPr bwMode="auto">
          <a:xfrm>
            <a:off x="649288" y="6435725"/>
            <a:ext cx="1225550" cy="101600"/>
          </a:xfrm>
          <a:prstGeom prst="rect">
            <a:avLst/>
          </a:prstGeom>
          <a:noFill/>
          <a:ln w="9525">
            <a:noFill/>
            <a:miter lim="800000"/>
            <a:headEnd/>
            <a:tailEnd/>
          </a:ln>
        </p:spPr>
      </p:pic>
      <p:sp>
        <p:nvSpPr>
          <p:cNvPr id="9" name="Text Placeholder 8"/>
          <p:cNvSpPr>
            <a:spLocks noGrp="1"/>
          </p:cNvSpPr>
          <p:nvPr>
            <p:ph type="body" sz="quarter" idx="13"/>
          </p:nvPr>
        </p:nvSpPr>
        <p:spPr>
          <a:xfrm>
            <a:off x="457200" y="1219200"/>
            <a:ext cx="3733800" cy="4495800"/>
          </a:xfrm>
        </p:spPr>
        <p:txBody>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
        <p:nvSpPr>
          <p:cNvPr id="8" name="Text Placeholder 8"/>
          <p:cNvSpPr>
            <a:spLocks noGrp="1"/>
          </p:cNvSpPr>
          <p:nvPr>
            <p:ph type="body" sz="quarter" idx="14"/>
          </p:nvPr>
        </p:nvSpPr>
        <p:spPr>
          <a:xfrm>
            <a:off x="4343400" y="1219200"/>
            <a:ext cx="3733800" cy="4495800"/>
          </a:xfrm>
        </p:spPr>
        <p:txBody>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
        <p:nvSpPr>
          <p:cNvPr id="12" name="Title 1"/>
          <p:cNvSpPr>
            <a:spLocks noGrp="1"/>
          </p:cNvSpPr>
          <p:nvPr>
            <p:ph type="title"/>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ussenslide_hoofd_inhoud_afbeelding">
    <p:spTree>
      <p:nvGrpSpPr>
        <p:cNvPr id="1" name=""/>
        <p:cNvGrpSpPr/>
        <p:nvPr/>
      </p:nvGrpSpPr>
      <p:grpSpPr>
        <a:xfrm>
          <a:off x="0" y="0"/>
          <a:ext cx="0" cy="0"/>
          <a:chOff x="0" y="0"/>
          <a:chExt cx="0" cy="0"/>
        </a:xfrm>
      </p:grpSpPr>
      <p:pic>
        <p:nvPicPr>
          <p:cNvPr id="5" name="Picture 10" descr="20100510_PPT_1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Picture 9" descr="logo_baseline_klein.wmf"/>
          <p:cNvPicPr>
            <a:picLocks noChangeAspect="1"/>
          </p:cNvPicPr>
          <p:nvPr/>
        </p:nvPicPr>
        <p:blipFill>
          <a:blip r:embed="rId3" cstate="print"/>
          <a:srcRect l="25824"/>
          <a:stretch>
            <a:fillRect/>
          </a:stretch>
        </p:blipFill>
        <p:spPr bwMode="auto">
          <a:xfrm>
            <a:off x="2360613" y="6019800"/>
            <a:ext cx="6783387" cy="838200"/>
          </a:xfrm>
          <a:prstGeom prst="rect">
            <a:avLst/>
          </a:prstGeom>
          <a:noFill/>
          <a:ln w="9525">
            <a:noFill/>
            <a:miter lim="800000"/>
            <a:headEnd/>
            <a:tailEnd/>
          </a:ln>
        </p:spPr>
      </p:pic>
      <p:pic>
        <p:nvPicPr>
          <p:cNvPr id="7" name="Afbeelding 5" descr="UZA_Baseline_engels.jpg"/>
          <p:cNvPicPr>
            <a:picLocks noChangeAspect="1"/>
          </p:cNvPicPr>
          <p:nvPr/>
        </p:nvPicPr>
        <p:blipFill>
          <a:blip r:embed="rId4" cstate="print"/>
          <a:srcRect/>
          <a:stretch>
            <a:fillRect/>
          </a:stretch>
        </p:blipFill>
        <p:spPr bwMode="auto">
          <a:xfrm>
            <a:off x="649288" y="6435725"/>
            <a:ext cx="1225550" cy="101600"/>
          </a:xfrm>
          <a:prstGeom prst="rect">
            <a:avLst/>
          </a:prstGeom>
          <a:noFill/>
          <a:ln w="9525">
            <a:noFill/>
            <a:miter lim="800000"/>
            <a:headEnd/>
            <a:tailEnd/>
          </a:ln>
        </p:spPr>
      </p:pic>
      <p:sp>
        <p:nvSpPr>
          <p:cNvPr id="3" name="Picture Placeholder 2"/>
          <p:cNvSpPr>
            <a:spLocks noGrp="1"/>
          </p:cNvSpPr>
          <p:nvPr>
            <p:ph type="pic" idx="1"/>
          </p:nvPr>
        </p:nvSpPr>
        <p:spPr>
          <a:xfrm>
            <a:off x="4267200" y="1219200"/>
            <a:ext cx="4419600" cy="4495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nl-BE" noProof="0"/>
          </a:p>
        </p:txBody>
      </p:sp>
      <p:sp>
        <p:nvSpPr>
          <p:cNvPr id="9" name="Text Placeholder 8"/>
          <p:cNvSpPr>
            <a:spLocks noGrp="1"/>
          </p:cNvSpPr>
          <p:nvPr>
            <p:ph type="body" sz="quarter" idx="13"/>
          </p:nvPr>
        </p:nvSpPr>
        <p:spPr>
          <a:xfrm>
            <a:off x="457200" y="1219200"/>
            <a:ext cx="3733800" cy="4495800"/>
          </a:xfrm>
        </p:spPr>
        <p:txBody>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
        <p:nvSpPr>
          <p:cNvPr id="8" name="Title 1"/>
          <p:cNvSpPr>
            <a:spLocks noGrp="1"/>
          </p:cNvSpPr>
          <p:nvPr>
            <p:ph type="title"/>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slotslide">
    <p:spTree>
      <p:nvGrpSpPr>
        <p:cNvPr id="1" name=""/>
        <p:cNvGrpSpPr/>
        <p:nvPr/>
      </p:nvGrpSpPr>
      <p:grpSpPr>
        <a:xfrm>
          <a:off x="0" y="0"/>
          <a:ext cx="0" cy="0"/>
          <a:chOff x="0" y="0"/>
          <a:chExt cx="0" cy="0"/>
        </a:xfrm>
      </p:grpSpPr>
      <p:pic>
        <p:nvPicPr>
          <p:cNvPr id="4" name="Picture 8" descr="20100510_PPT_1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logo_baseline_klein.wmf"/>
          <p:cNvPicPr>
            <a:picLocks noChangeAspect="1"/>
          </p:cNvPicPr>
          <p:nvPr/>
        </p:nvPicPr>
        <p:blipFill>
          <a:blip r:embed="rId3" cstate="print"/>
          <a:srcRect l="34724"/>
          <a:stretch>
            <a:fillRect/>
          </a:stretch>
        </p:blipFill>
        <p:spPr bwMode="auto">
          <a:xfrm>
            <a:off x="3175000" y="6019800"/>
            <a:ext cx="5969000" cy="838200"/>
          </a:xfrm>
          <a:prstGeom prst="rect">
            <a:avLst/>
          </a:prstGeom>
          <a:noFill/>
          <a:ln w="9525">
            <a:noFill/>
            <a:miter lim="800000"/>
            <a:headEnd/>
            <a:tailEnd/>
          </a:ln>
        </p:spPr>
      </p:pic>
      <p:pic>
        <p:nvPicPr>
          <p:cNvPr id="6" name="Afbeelding 5" descr="UZA_Baseline_engels.jpg"/>
          <p:cNvPicPr>
            <a:picLocks noChangeAspect="1"/>
          </p:cNvPicPr>
          <p:nvPr/>
        </p:nvPicPr>
        <p:blipFill>
          <a:blip r:embed="rId4" cstate="print"/>
          <a:srcRect/>
          <a:stretch>
            <a:fillRect/>
          </a:stretch>
        </p:blipFill>
        <p:spPr bwMode="auto">
          <a:xfrm>
            <a:off x="649288" y="6435725"/>
            <a:ext cx="1225550" cy="101600"/>
          </a:xfrm>
          <a:prstGeom prst="rect">
            <a:avLst/>
          </a:prstGeom>
          <a:noFill/>
          <a:ln w="9525">
            <a:noFill/>
            <a:miter lim="800000"/>
            <a:headEnd/>
            <a:tailEnd/>
          </a:ln>
        </p:spPr>
      </p:pic>
      <p:sp>
        <p:nvSpPr>
          <p:cNvPr id="2" name="Title 1"/>
          <p:cNvSpPr>
            <a:spLocks noGrp="1"/>
          </p:cNvSpPr>
          <p:nvPr>
            <p:ph type="title"/>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
        <p:nvSpPr>
          <p:cNvPr id="11" name="Content Placeholder 6"/>
          <p:cNvSpPr>
            <a:spLocks noGrp="1"/>
          </p:cNvSpPr>
          <p:nvPr>
            <p:ph sz="quarter" idx="10"/>
          </p:nvPr>
        </p:nvSpPr>
        <p:spPr>
          <a:xfrm>
            <a:off x="457200" y="1219200"/>
            <a:ext cx="7620000" cy="4876800"/>
          </a:xfrm>
        </p:spPr>
        <p:txBody>
          <a:bodyPr>
            <a:normAutofit/>
          </a:bodyPr>
          <a:lstStyle>
            <a:lvl1pPr>
              <a:lnSpc>
                <a:spcPts val="8400"/>
              </a:lnSpc>
              <a:buNone/>
              <a:defRPr sz="8400"/>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el_4">
    <p:spTree>
      <p:nvGrpSpPr>
        <p:cNvPr id="1" name=""/>
        <p:cNvGrpSpPr/>
        <p:nvPr/>
      </p:nvGrpSpPr>
      <p:grpSpPr>
        <a:xfrm>
          <a:off x="0" y="0"/>
          <a:ext cx="0" cy="0"/>
          <a:chOff x="0" y="0"/>
          <a:chExt cx="0" cy="0"/>
        </a:xfrm>
      </p:grpSpPr>
      <p:pic>
        <p:nvPicPr>
          <p:cNvPr id="4" name="Picture 12" descr="20100510_PPT_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7" descr="logo_baseline_groot.wmf"/>
          <p:cNvPicPr>
            <a:picLocks noChangeAspect="1"/>
          </p:cNvPicPr>
          <p:nvPr userDrawn="1"/>
        </p:nvPicPr>
        <p:blipFill>
          <a:blip r:embed="rId3" cstate="print"/>
          <a:srcRect/>
          <a:stretch>
            <a:fillRect/>
          </a:stretch>
        </p:blipFill>
        <p:spPr bwMode="auto">
          <a:xfrm>
            <a:off x="0" y="5715000"/>
            <a:ext cx="9144000" cy="1143000"/>
          </a:xfrm>
          <a:prstGeom prst="rect">
            <a:avLst/>
          </a:prstGeom>
          <a:noFill/>
          <a:ln w="9525">
            <a:noFill/>
            <a:miter lim="800000"/>
            <a:headEnd/>
            <a:tailEnd/>
          </a:ln>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p:nvPr>
        </p:nvSpPr>
        <p:spPr>
          <a:xfrm>
            <a:off x="609600" y="1981200"/>
            <a:ext cx="4648200" cy="15240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el_5">
    <p:spTree>
      <p:nvGrpSpPr>
        <p:cNvPr id="1" name=""/>
        <p:cNvGrpSpPr/>
        <p:nvPr/>
      </p:nvGrpSpPr>
      <p:grpSpPr>
        <a:xfrm>
          <a:off x="0" y="0"/>
          <a:ext cx="0" cy="0"/>
          <a:chOff x="0" y="0"/>
          <a:chExt cx="0" cy="0"/>
        </a:xfrm>
      </p:grpSpPr>
      <p:sp>
        <p:nvSpPr>
          <p:cNvPr id="4" name="Rechthoek 3"/>
          <p:cNvSpPr/>
          <p:nvPr/>
        </p:nvSpPr>
        <p:spPr>
          <a:xfrm>
            <a:off x="492125" y="6280150"/>
            <a:ext cx="2220913" cy="3413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pic>
        <p:nvPicPr>
          <p:cNvPr id="5" name="Picture 12" descr="20100510_PPT_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 name="Picture 7" descr="logo_baseline_groot.wmf"/>
          <p:cNvPicPr>
            <a:picLocks noChangeAspect="1"/>
          </p:cNvPicPr>
          <p:nvPr/>
        </p:nvPicPr>
        <p:blipFill>
          <a:blip r:embed="rId3" cstate="print"/>
          <a:srcRect l="73407"/>
          <a:stretch>
            <a:fillRect/>
          </a:stretch>
        </p:blipFill>
        <p:spPr bwMode="auto">
          <a:xfrm>
            <a:off x="6711950" y="5715000"/>
            <a:ext cx="2432050" cy="1143000"/>
          </a:xfrm>
          <a:prstGeom prst="rect">
            <a:avLst/>
          </a:prstGeom>
          <a:noFill/>
          <a:ln w="9525">
            <a:noFill/>
            <a:miter lim="800000"/>
            <a:headEnd/>
            <a:tailEnd/>
          </a:ln>
        </p:spPr>
      </p:pic>
      <p:pic>
        <p:nvPicPr>
          <p:cNvPr id="8" name="Afbeelding 5" descr="UZA_Baseline_engels.jpg"/>
          <p:cNvPicPr>
            <a:picLocks noChangeAspect="1"/>
          </p:cNvPicPr>
          <p:nvPr/>
        </p:nvPicPr>
        <p:blipFill>
          <a:blip r:embed="rId4" cstate="print"/>
          <a:srcRect/>
          <a:stretch>
            <a:fillRect/>
          </a:stretch>
        </p:blipFill>
        <p:spPr bwMode="auto">
          <a:xfrm>
            <a:off x="611188" y="6391275"/>
            <a:ext cx="1954212" cy="161925"/>
          </a:xfrm>
          <a:prstGeom prst="rect">
            <a:avLst/>
          </a:prstGeom>
          <a:noFill/>
          <a:ln w="9525">
            <a:noFill/>
            <a:miter lim="800000"/>
            <a:headEnd/>
            <a:tailEnd/>
          </a:ln>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p:nvPr>
        </p:nvSpPr>
        <p:spPr>
          <a:xfrm>
            <a:off x="609600" y="1981200"/>
            <a:ext cx="4648200" cy="15240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_6">
    <p:spTree>
      <p:nvGrpSpPr>
        <p:cNvPr id="1" name=""/>
        <p:cNvGrpSpPr/>
        <p:nvPr/>
      </p:nvGrpSpPr>
      <p:grpSpPr>
        <a:xfrm>
          <a:off x="0" y="0"/>
          <a:ext cx="0" cy="0"/>
          <a:chOff x="0" y="0"/>
          <a:chExt cx="0" cy="0"/>
        </a:xfrm>
      </p:grpSpPr>
      <p:sp>
        <p:nvSpPr>
          <p:cNvPr id="4" name="Rechthoek 3"/>
          <p:cNvSpPr/>
          <p:nvPr/>
        </p:nvSpPr>
        <p:spPr>
          <a:xfrm>
            <a:off x="492125" y="6280150"/>
            <a:ext cx="2220913" cy="3413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pic>
        <p:nvPicPr>
          <p:cNvPr id="5" name="Picture 12" descr="20100510_PPT_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 name="Picture 7" descr="logo_baseline_groot.wmf"/>
          <p:cNvPicPr>
            <a:picLocks noChangeAspect="1"/>
          </p:cNvPicPr>
          <p:nvPr/>
        </p:nvPicPr>
        <p:blipFill>
          <a:blip r:embed="rId3" cstate="print"/>
          <a:srcRect l="69890"/>
          <a:stretch>
            <a:fillRect/>
          </a:stretch>
        </p:blipFill>
        <p:spPr bwMode="auto">
          <a:xfrm>
            <a:off x="6391275" y="5715000"/>
            <a:ext cx="2752725" cy="1143000"/>
          </a:xfrm>
          <a:prstGeom prst="rect">
            <a:avLst/>
          </a:prstGeom>
          <a:noFill/>
          <a:ln w="9525">
            <a:noFill/>
            <a:miter lim="800000"/>
            <a:headEnd/>
            <a:tailEnd/>
          </a:ln>
        </p:spPr>
      </p:pic>
      <p:pic>
        <p:nvPicPr>
          <p:cNvPr id="8" name="Afbeelding 5" descr="UZA_Baseline_engels.jpg"/>
          <p:cNvPicPr>
            <a:picLocks noChangeAspect="1"/>
          </p:cNvPicPr>
          <p:nvPr/>
        </p:nvPicPr>
        <p:blipFill>
          <a:blip r:embed="rId4" cstate="print"/>
          <a:srcRect/>
          <a:stretch>
            <a:fillRect/>
          </a:stretch>
        </p:blipFill>
        <p:spPr bwMode="auto">
          <a:xfrm>
            <a:off x="611188" y="6391275"/>
            <a:ext cx="1954212" cy="161925"/>
          </a:xfrm>
          <a:prstGeom prst="rect">
            <a:avLst/>
          </a:prstGeom>
          <a:noFill/>
          <a:ln w="9525">
            <a:noFill/>
            <a:miter lim="800000"/>
            <a:headEnd/>
            <a:tailEnd/>
          </a:ln>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p:nvPr>
        </p:nvSpPr>
        <p:spPr>
          <a:xfrm>
            <a:off x="609600" y="1981200"/>
            <a:ext cx="4648200" cy="15240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el_7">
    <p:spTree>
      <p:nvGrpSpPr>
        <p:cNvPr id="1" name=""/>
        <p:cNvGrpSpPr/>
        <p:nvPr/>
      </p:nvGrpSpPr>
      <p:grpSpPr>
        <a:xfrm>
          <a:off x="0" y="0"/>
          <a:ext cx="0" cy="0"/>
          <a:chOff x="0" y="0"/>
          <a:chExt cx="0" cy="0"/>
        </a:xfrm>
      </p:grpSpPr>
      <p:sp>
        <p:nvSpPr>
          <p:cNvPr id="4" name="Rechthoek 3"/>
          <p:cNvSpPr/>
          <p:nvPr/>
        </p:nvSpPr>
        <p:spPr>
          <a:xfrm>
            <a:off x="492125" y="6280150"/>
            <a:ext cx="2220913" cy="3413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pic>
        <p:nvPicPr>
          <p:cNvPr id="5" name="Picture 12" descr="20100510_PPT_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 name="Picture 7" descr="logo_baseline_groot.wmf"/>
          <p:cNvPicPr>
            <a:picLocks noChangeAspect="1"/>
          </p:cNvPicPr>
          <p:nvPr/>
        </p:nvPicPr>
        <p:blipFill>
          <a:blip r:embed="rId3" cstate="print"/>
          <a:srcRect l="70988"/>
          <a:stretch>
            <a:fillRect/>
          </a:stretch>
        </p:blipFill>
        <p:spPr bwMode="auto">
          <a:xfrm>
            <a:off x="6491288" y="5715000"/>
            <a:ext cx="2652712" cy="1143000"/>
          </a:xfrm>
          <a:prstGeom prst="rect">
            <a:avLst/>
          </a:prstGeom>
          <a:noFill/>
          <a:ln w="9525">
            <a:noFill/>
            <a:miter lim="800000"/>
            <a:headEnd/>
            <a:tailEnd/>
          </a:ln>
        </p:spPr>
      </p:pic>
      <p:pic>
        <p:nvPicPr>
          <p:cNvPr id="8" name="Afbeelding 5" descr="UZA_Baseline_engels.jpg"/>
          <p:cNvPicPr>
            <a:picLocks noChangeAspect="1"/>
          </p:cNvPicPr>
          <p:nvPr/>
        </p:nvPicPr>
        <p:blipFill>
          <a:blip r:embed="rId4" cstate="print"/>
          <a:srcRect/>
          <a:stretch>
            <a:fillRect/>
          </a:stretch>
        </p:blipFill>
        <p:spPr bwMode="auto">
          <a:xfrm>
            <a:off x="611188" y="6391275"/>
            <a:ext cx="1954212" cy="161925"/>
          </a:xfrm>
          <a:prstGeom prst="rect">
            <a:avLst/>
          </a:prstGeom>
          <a:noFill/>
          <a:ln w="9525">
            <a:noFill/>
            <a:miter lim="800000"/>
            <a:headEnd/>
            <a:tailEnd/>
          </a:ln>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p:nvPr>
        </p:nvSpPr>
        <p:spPr>
          <a:xfrm>
            <a:off x="609600" y="1981200"/>
            <a:ext cx="4648200" cy="15240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el_8">
    <p:spTree>
      <p:nvGrpSpPr>
        <p:cNvPr id="1" name=""/>
        <p:cNvGrpSpPr/>
        <p:nvPr/>
      </p:nvGrpSpPr>
      <p:grpSpPr>
        <a:xfrm>
          <a:off x="0" y="0"/>
          <a:ext cx="0" cy="0"/>
          <a:chOff x="0" y="0"/>
          <a:chExt cx="0" cy="0"/>
        </a:xfrm>
      </p:grpSpPr>
      <p:pic>
        <p:nvPicPr>
          <p:cNvPr id="4" name="Picture 12" descr="20100510_PPT_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7" descr="logo_baseline_groot.wmf"/>
          <p:cNvPicPr>
            <a:picLocks noChangeAspect="1"/>
          </p:cNvPicPr>
          <p:nvPr/>
        </p:nvPicPr>
        <p:blipFill>
          <a:blip r:embed="rId3" cstate="print"/>
          <a:srcRect l="70659"/>
          <a:stretch>
            <a:fillRect/>
          </a:stretch>
        </p:blipFill>
        <p:spPr bwMode="auto">
          <a:xfrm>
            <a:off x="6461125" y="5715000"/>
            <a:ext cx="2682875" cy="1143000"/>
          </a:xfrm>
          <a:prstGeom prst="rect">
            <a:avLst/>
          </a:prstGeom>
          <a:noFill/>
          <a:ln w="9525">
            <a:noFill/>
            <a:miter lim="800000"/>
            <a:headEnd/>
            <a:tailEnd/>
          </a:ln>
        </p:spPr>
      </p:pic>
      <p:pic>
        <p:nvPicPr>
          <p:cNvPr id="7" name="Afbeelding 5" descr="UZA_Baseline_engels.jpg"/>
          <p:cNvPicPr>
            <a:picLocks noChangeAspect="1"/>
          </p:cNvPicPr>
          <p:nvPr/>
        </p:nvPicPr>
        <p:blipFill>
          <a:blip r:embed="rId4" cstate="print"/>
          <a:srcRect/>
          <a:stretch>
            <a:fillRect/>
          </a:stretch>
        </p:blipFill>
        <p:spPr bwMode="auto">
          <a:xfrm>
            <a:off x="611188" y="6391275"/>
            <a:ext cx="1954212" cy="161925"/>
          </a:xfrm>
          <a:prstGeom prst="rect">
            <a:avLst/>
          </a:prstGeom>
          <a:noFill/>
          <a:ln w="9525">
            <a:noFill/>
            <a:miter lim="800000"/>
            <a:headEnd/>
            <a:tailEnd/>
          </a:ln>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p:nvPr>
        </p:nvSpPr>
        <p:spPr>
          <a:xfrm>
            <a:off x="609600" y="1981200"/>
            <a:ext cx="4648200" cy="15240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el_9">
    <p:spTree>
      <p:nvGrpSpPr>
        <p:cNvPr id="1" name=""/>
        <p:cNvGrpSpPr/>
        <p:nvPr/>
      </p:nvGrpSpPr>
      <p:grpSpPr>
        <a:xfrm>
          <a:off x="0" y="0"/>
          <a:ext cx="0" cy="0"/>
          <a:chOff x="0" y="0"/>
          <a:chExt cx="0" cy="0"/>
        </a:xfrm>
      </p:grpSpPr>
      <p:sp>
        <p:nvSpPr>
          <p:cNvPr id="4" name="Rechthoek 3"/>
          <p:cNvSpPr/>
          <p:nvPr/>
        </p:nvSpPr>
        <p:spPr>
          <a:xfrm>
            <a:off x="492125" y="6280150"/>
            <a:ext cx="2220913" cy="3413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pic>
        <p:nvPicPr>
          <p:cNvPr id="5" name="Picture 12" descr="20100510_PPT_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 name="Picture 7" descr="logo_baseline_groot.wmf"/>
          <p:cNvPicPr>
            <a:picLocks noChangeAspect="1"/>
          </p:cNvPicPr>
          <p:nvPr/>
        </p:nvPicPr>
        <p:blipFill>
          <a:blip r:embed="rId3" cstate="print"/>
          <a:srcRect l="63297"/>
          <a:stretch>
            <a:fillRect/>
          </a:stretch>
        </p:blipFill>
        <p:spPr bwMode="auto">
          <a:xfrm>
            <a:off x="5788025" y="5715000"/>
            <a:ext cx="3355975" cy="1143000"/>
          </a:xfrm>
          <a:prstGeom prst="rect">
            <a:avLst/>
          </a:prstGeom>
          <a:noFill/>
          <a:ln w="9525">
            <a:noFill/>
            <a:miter lim="800000"/>
            <a:headEnd/>
            <a:tailEnd/>
          </a:ln>
        </p:spPr>
      </p:pic>
      <p:pic>
        <p:nvPicPr>
          <p:cNvPr id="8" name="Afbeelding 5" descr="UZA_Baseline_engels.jpg"/>
          <p:cNvPicPr>
            <a:picLocks noChangeAspect="1"/>
          </p:cNvPicPr>
          <p:nvPr/>
        </p:nvPicPr>
        <p:blipFill>
          <a:blip r:embed="rId4" cstate="print"/>
          <a:srcRect/>
          <a:stretch>
            <a:fillRect/>
          </a:stretch>
        </p:blipFill>
        <p:spPr bwMode="auto">
          <a:xfrm>
            <a:off x="611188" y="6391275"/>
            <a:ext cx="1954212" cy="161925"/>
          </a:xfrm>
          <a:prstGeom prst="rect">
            <a:avLst/>
          </a:prstGeom>
          <a:noFill/>
          <a:ln w="9525">
            <a:noFill/>
            <a:miter lim="800000"/>
            <a:headEnd/>
            <a:tailEnd/>
          </a:ln>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p:nvPr>
        </p:nvSpPr>
        <p:spPr>
          <a:xfrm>
            <a:off x="609600" y="1981200"/>
            <a:ext cx="4648200" cy="15240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endParaRPr lang="nl-BE" smtClean="0"/>
          </a:p>
        </p:txBody>
      </p:sp>
      <p:sp>
        <p:nvSpPr>
          <p:cNvPr id="1027" name="Text Placeholder 2"/>
          <p:cNvSpPr>
            <a:spLocks noGrp="1"/>
          </p:cNvSpPr>
          <p:nvPr>
            <p:ph type="body" idx="1"/>
          </p:nvPr>
        </p:nvSpPr>
        <p:spPr bwMode="auto">
          <a:xfrm>
            <a:off x="457200" y="1600200"/>
            <a:ext cx="8229600" cy="434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cSld>
  <p:clrMap bg1="lt1" tx1="dk1" bg2="lt2" tx2="dk2" accent1="accent1" accent2="accent2" accent3="accent3" accent4="accent4" accent5="accent5" accent6="accent6" hlink="hlink" folHlink="folHlink"/>
  <p:sldLayoutIdLst>
    <p:sldLayoutId id="2147484490" r:id="rId1"/>
    <p:sldLayoutId id="2147484491" r:id="rId2"/>
    <p:sldLayoutId id="2147484492" r:id="rId3"/>
    <p:sldLayoutId id="2147484493" r:id="rId4"/>
    <p:sldLayoutId id="2147484494" r:id="rId5"/>
    <p:sldLayoutId id="2147484495" r:id="rId6"/>
    <p:sldLayoutId id="2147484496" r:id="rId7"/>
    <p:sldLayoutId id="2147484497" r:id="rId8"/>
    <p:sldLayoutId id="2147484498" r:id="rId9"/>
    <p:sldLayoutId id="2147484499" r:id="rId10"/>
    <p:sldLayoutId id="2147484500" r:id="rId11"/>
    <p:sldLayoutId id="2147484501" r:id="rId12"/>
    <p:sldLayoutId id="2147484502" r:id="rId13"/>
    <p:sldLayoutId id="2147484503" r:id="rId14"/>
    <p:sldLayoutId id="2147484536" r:id="rId15"/>
    <p:sldLayoutId id="2147484504" r:id="rId16"/>
    <p:sldLayoutId id="2147484505" r:id="rId17"/>
    <p:sldLayoutId id="2147484506" r:id="rId18"/>
    <p:sldLayoutId id="2147484507" r:id="rId19"/>
    <p:sldLayoutId id="2147484508" r:id="rId20"/>
    <p:sldLayoutId id="2147484509" r:id="rId21"/>
    <p:sldLayoutId id="2147484510" r:id="rId22"/>
    <p:sldLayoutId id="2147484511" r:id="rId23"/>
    <p:sldLayoutId id="2147484512" r:id="rId24"/>
    <p:sldLayoutId id="2147484513" r:id="rId25"/>
    <p:sldLayoutId id="2147484514" r:id="rId26"/>
    <p:sldLayoutId id="2147484515" r:id="rId27"/>
    <p:sldLayoutId id="2147484516" r:id="rId28"/>
    <p:sldLayoutId id="2147484517" r:id="rId29"/>
    <p:sldLayoutId id="2147484518" r:id="rId30"/>
    <p:sldLayoutId id="2147484519" r:id="rId31"/>
    <p:sldLayoutId id="2147484520" r:id="rId32"/>
    <p:sldLayoutId id="2147484521" r:id="rId33"/>
    <p:sldLayoutId id="2147484522" r:id="rId34"/>
    <p:sldLayoutId id="2147484523" r:id="rId35"/>
    <p:sldLayoutId id="2147484524" r:id="rId36"/>
    <p:sldLayoutId id="2147484525" r:id="rId37"/>
    <p:sldLayoutId id="2147484526" r:id="rId38"/>
    <p:sldLayoutId id="2147484537" r:id="rId39"/>
    <p:sldLayoutId id="2147484527" r:id="rId40"/>
    <p:sldLayoutId id="2147484528" r:id="rId41"/>
    <p:sldLayoutId id="2147484529" r:id="rId42"/>
    <p:sldLayoutId id="2147484530" r:id="rId43"/>
    <p:sldLayoutId id="2147484531" r:id="rId44"/>
    <p:sldLayoutId id="2147484532" r:id="rId45"/>
    <p:sldLayoutId id="2147484533" r:id="rId46"/>
    <p:sldLayoutId id="2147484534" r:id="rId47"/>
    <p:sldLayoutId id="2147484535" r:id="rId48"/>
    <p:sldLayoutId id="2147484538" r:id="rId49"/>
  </p:sldLayoutIdLst>
  <p:txStyles>
    <p:titleStyle>
      <a:lvl1pPr algn="ctr" rtl="0" fontAlgn="base">
        <a:spcBef>
          <a:spcPct val="0"/>
        </a:spcBef>
        <a:spcAft>
          <a:spcPct val="0"/>
        </a:spcAft>
        <a:defRPr sz="4400" kern="1200">
          <a:solidFill>
            <a:schemeClr val="tx1"/>
          </a:solidFill>
          <a:latin typeface="Arial" pitchFamily="34" charset="0"/>
          <a:ea typeface="+mj-ea"/>
          <a:cs typeface="Arial" pitchFamily="34" charset="0"/>
        </a:defRPr>
      </a:lvl1pPr>
      <a:lvl2pPr algn="ctr" rtl="0" fontAlgn="base">
        <a:spcBef>
          <a:spcPct val="0"/>
        </a:spcBef>
        <a:spcAft>
          <a:spcPct val="0"/>
        </a:spcAft>
        <a:defRPr sz="4400">
          <a:solidFill>
            <a:schemeClr val="tx1"/>
          </a:solidFill>
          <a:latin typeface="Arial" charset="0"/>
          <a:cs typeface="Arial" charset="0"/>
        </a:defRPr>
      </a:lvl2pPr>
      <a:lvl3pPr algn="ctr" rtl="0" fontAlgn="base">
        <a:spcBef>
          <a:spcPct val="0"/>
        </a:spcBef>
        <a:spcAft>
          <a:spcPct val="0"/>
        </a:spcAft>
        <a:defRPr sz="4400">
          <a:solidFill>
            <a:schemeClr val="tx1"/>
          </a:solidFill>
          <a:latin typeface="Arial" charset="0"/>
          <a:cs typeface="Arial" charset="0"/>
        </a:defRPr>
      </a:lvl3pPr>
      <a:lvl4pPr algn="ctr" rtl="0" fontAlgn="base">
        <a:spcBef>
          <a:spcPct val="0"/>
        </a:spcBef>
        <a:spcAft>
          <a:spcPct val="0"/>
        </a:spcAft>
        <a:defRPr sz="4400">
          <a:solidFill>
            <a:schemeClr val="tx1"/>
          </a:solidFill>
          <a:latin typeface="Arial" charset="0"/>
          <a:cs typeface="Arial" charset="0"/>
        </a:defRPr>
      </a:lvl4pPr>
      <a:lvl5pPr algn="ctr" rtl="0" fontAlgn="base">
        <a:spcBef>
          <a:spcPct val="0"/>
        </a:spcBef>
        <a:spcAft>
          <a:spcPct val="0"/>
        </a:spcAft>
        <a:defRPr sz="4400">
          <a:solidFill>
            <a:schemeClr val="tx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Arial" charset="0"/>
          <a:cs typeface="Arial" charset="0"/>
        </a:defRPr>
      </a:lvl6pPr>
      <a:lvl7pPr marL="914400" algn="ctr" rtl="0" eaLnBrk="1" fontAlgn="base" hangingPunct="1">
        <a:spcBef>
          <a:spcPct val="0"/>
        </a:spcBef>
        <a:spcAft>
          <a:spcPct val="0"/>
        </a:spcAft>
        <a:defRPr sz="4400">
          <a:solidFill>
            <a:schemeClr val="tx1"/>
          </a:solidFill>
          <a:latin typeface="Arial" charset="0"/>
          <a:cs typeface="Arial" charset="0"/>
        </a:defRPr>
      </a:lvl7pPr>
      <a:lvl8pPr marL="1371600" algn="ctr" rtl="0" eaLnBrk="1" fontAlgn="base" hangingPunct="1">
        <a:spcBef>
          <a:spcPct val="0"/>
        </a:spcBef>
        <a:spcAft>
          <a:spcPct val="0"/>
        </a:spcAft>
        <a:defRPr sz="4400">
          <a:solidFill>
            <a:schemeClr val="tx1"/>
          </a:solidFill>
          <a:latin typeface="Arial" charset="0"/>
          <a:cs typeface="Arial" charset="0"/>
        </a:defRPr>
      </a:lvl8pPr>
      <a:lvl9pPr marL="1828800" algn="ctr"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fontAlgn="base">
        <a:lnSpc>
          <a:spcPts val="2800"/>
        </a:lnSpc>
        <a:spcBef>
          <a:spcPct val="20000"/>
        </a:spcBef>
        <a:spcAft>
          <a:spcPct val="0"/>
        </a:spcAft>
        <a:buClr>
          <a:srgbClr val="AF0039"/>
        </a:buClr>
        <a:buFont typeface="Arial" charset="0"/>
        <a:buChar char="•"/>
        <a:defRPr sz="2300" kern="1200">
          <a:solidFill>
            <a:schemeClr val="tx1"/>
          </a:solidFill>
          <a:latin typeface="Arial" pitchFamily="34" charset="0"/>
          <a:ea typeface="+mn-ea"/>
          <a:cs typeface="Arial" pitchFamily="34" charset="0"/>
        </a:defRPr>
      </a:lvl1pPr>
      <a:lvl2pPr marL="690563" indent="-346075" algn="l" rtl="0" fontAlgn="base">
        <a:lnSpc>
          <a:spcPts val="2500"/>
        </a:lnSpc>
        <a:spcBef>
          <a:spcPct val="20000"/>
        </a:spcBef>
        <a:spcAft>
          <a:spcPct val="0"/>
        </a:spcAft>
        <a:buClr>
          <a:srgbClr val="798FA4"/>
        </a:buClr>
        <a:buSzPct val="100000"/>
        <a:buFont typeface="Arial" charset="0"/>
        <a:buChar char="•"/>
        <a:defRPr sz="2000" kern="1200">
          <a:solidFill>
            <a:schemeClr val="tx1"/>
          </a:solidFill>
          <a:latin typeface="Arial" pitchFamily="34" charset="0"/>
          <a:ea typeface="+mn-ea"/>
          <a:cs typeface="Arial" pitchFamily="34" charset="0"/>
        </a:defRPr>
      </a:lvl2pPr>
      <a:lvl3pPr marL="1027113" indent="-336550" algn="l" rtl="0" fontAlgn="base">
        <a:lnSpc>
          <a:spcPts val="2200"/>
        </a:lnSpc>
        <a:spcBef>
          <a:spcPct val="20000"/>
        </a:spcBef>
        <a:spcAft>
          <a:spcPct val="0"/>
        </a:spcAft>
        <a:buClr>
          <a:srgbClr val="DE9515"/>
        </a:buClr>
        <a:buSzPct val="100000"/>
        <a:buFont typeface="Arial" charset="0"/>
        <a:buChar char="•"/>
        <a:defRPr sz="1700" kern="1200">
          <a:solidFill>
            <a:schemeClr val="tx1"/>
          </a:solidFill>
          <a:latin typeface="Arial" pitchFamily="34" charset="0"/>
          <a:ea typeface="+mn-ea"/>
          <a:cs typeface="Arial" pitchFamily="34" charset="0"/>
        </a:defRPr>
      </a:lvl3pPr>
      <a:lvl4pPr marL="1316038" indent="-288925" algn="l" rtl="0" fontAlgn="base">
        <a:spcBef>
          <a:spcPct val="20000"/>
        </a:spcBef>
        <a:spcAft>
          <a:spcPct val="0"/>
        </a:spcAft>
        <a:buClr>
          <a:srgbClr val="A0BF35"/>
        </a:buClr>
        <a:buFont typeface="Arial" charset="0"/>
        <a:buChar char="•"/>
        <a:defRPr sz="1400" kern="1200">
          <a:solidFill>
            <a:schemeClr val="tx1"/>
          </a:solidFill>
          <a:latin typeface="Arial" pitchFamily="34" charset="0"/>
          <a:ea typeface="+mn-ea"/>
          <a:cs typeface="Arial" pitchFamily="34" charset="0"/>
        </a:defRPr>
      </a:lvl4pPr>
      <a:lvl5pPr marL="1660525" indent="-344488" algn="l" rtl="0" fontAlgn="base">
        <a:spcBef>
          <a:spcPct val="20000"/>
        </a:spcBef>
        <a:spcAft>
          <a:spcPct val="0"/>
        </a:spcAft>
        <a:buClr>
          <a:srgbClr val="0189C7"/>
        </a:buClr>
        <a:buFont typeface="Arial"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ofie.goethals@uza.be" TargetMode="External"/><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hyperlink" Target="mailto:sofie.goethals@uza.be" TargetMode="External"/><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ndertitel 8"/>
          <p:cNvSpPr>
            <a:spLocks noGrp="1"/>
          </p:cNvSpPr>
          <p:nvPr>
            <p:ph type="subTitle" idx="1"/>
          </p:nvPr>
        </p:nvSpPr>
        <p:spPr>
          <a:xfrm>
            <a:off x="609600" y="4471020"/>
            <a:ext cx="7274768" cy="1218580"/>
          </a:xfrm>
        </p:spPr>
        <p:txBody>
          <a:bodyPr>
            <a:normAutofit fontScale="92500"/>
          </a:bodyPr>
          <a:lstStyle/>
          <a:p>
            <a:r>
              <a:rPr lang="nl-BE" sz="2400" dirty="0" smtClean="0"/>
              <a:t>Mieke De Wilde – biobank manager</a:t>
            </a:r>
          </a:p>
          <a:p>
            <a:r>
              <a:rPr lang="nl-BE" sz="2400" dirty="0" smtClean="0">
                <a:hlinkClick r:id="rId3"/>
              </a:rPr>
              <a:t>Annemieke.de.wilde@uza.be</a:t>
            </a:r>
            <a:endParaRPr lang="nl-BE" sz="2400" dirty="0"/>
          </a:p>
          <a:p>
            <a:r>
              <a:rPr lang="nl-BE" sz="2400" dirty="0" smtClean="0"/>
              <a:t>biobank@uza.be</a:t>
            </a:r>
          </a:p>
          <a:p>
            <a:r>
              <a:rPr lang="nl-BE" sz="2400" dirty="0" smtClean="0"/>
              <a:t>Tel: 03/821.55.62</a:t>
            </a:r>
          </a:p>
          <a:p>
            <a:endParaRPr lang="nl-BE" sz="2400" dirty="0" smtClean="0"/>
          </a:p>
          <a:p>
            <a:endParaRPr lang="nl-BE" sz="2400" dirty="0"/>
          </a:p>
        </p:txBody>
      </p:sp>
      <p:sp>
        <p:nvSpPr>
          <p:cNvPr id="8" name="Titel 7"/>
          <p:cNvSpPr>
            <a:spLocks noGrp="1"/>
          </p:cNvSpPr>
          <p:nvPr>
            <p:ph type="ctrTitle"/>
          </p:nvPr>
        </p:nvSpPr>
        <p:spPr>
          <a:xfrm>
            <a:off x="307731" y="1653275"/>
            <a:ext cx="6804248" cy="1663824"/>
          </a:xfrm>
        </p:spPr>
        <p:txBody>
          <a:bodyPr/>
          <a:lstStyle/>
          <a:p>
            <a:pPr algn="ctr">
              <a:lnSpc>
                <a:spcPct val="100000"/>
              </a:lnSpc>
            </a:pPr>
            <a:r>
              <a:rPr lang="nl-BE" sz="4000" b="0" dirty="0" smtClean="0"/>
              <a:t>Gebruik van menselijk </a:t>
            </a:r>
            <a:r>
              <a:rPr lang="nl-BE" sz="4000" b="0" dirty="0" smtClean="0"/>
              <a:t>lichaamsmateriaal voor </a:t>
            </a:r>
            <a:r>
              <a:rPr lang="nl-BE" sz="4000" b="0" dirty="0" smtClean="0"/>
              <a:t>wetenschappelijk onderzoek</a:t>
            </a:r>
            <a:br>
              <a:rPr lang="nl-BE" sz="4000" b="0" dirty="0" smtClean="0"/>
            </a:br>
            <a:r>
              <a:rPr lang="nl-BE" sz="2400" b="0" dirty="0" smtClean="0"/>
              <a:t>overzicht wetgeving</a:t>
            </a:r>
            <a:endParaRPr lang="nl-BE" sz="2400" b="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69966" y="1588"/>
            <a:ext cx="8281851" cy="885825"/>
          </a:xfrm>
        </p:spPr>
        <p:txBody>
          <a:bodyPr/>
          <a:lstStyle/>
          <a:p>
            <a:r>
              <a:rPr lang="nl-BE" dirty="0">
                <a:latin typeface="Arial" charset="0"/>
                <a:cs typeface="Arial" charset="0"/>
              </a:rPr>
              <a:t>Wet  MLM: Publiciteitsverbod </a:t>
            </a:r>
            <a:r>
              <a:rPr lang="nl-BE" dirty="0" smtClean="0">
                <a:latin typeface="Arial" charset="0"/>
                <a:cs typeface="Arial" charset="0"/>
              </a:rPr>
              <a:t>(art. 5) en voordeel voor donatie (art. 6)</a:t>
            </a:r>
            <a:endParaRPr dirty="0">
              <a:latin typeface="Arial" charset="0"/>
              <a:cs typeface="Arial" charset="0"/>
            </a:endParaRPr>
          </a:p>
        </p:txBody>
      </p:sp>
      <p:sp>
        <p:nvSpPr>
          <p:cNvPr id="4" name="Tijdelijke aanduiding voor inhoud 2"/>
          <p:cNvSpPr>
            <a:spLocks noGrp="1"/>
          </p:cNvSpPr>
          <p:nvPr>
            <p:ph sz="quarter" idx="10"/>
          </p:nvPr>
        </p:nvSpPr>
        <p:spPr>
          <a:xfrm>
            <a:off x="457200" y="1219199"/>
            <a:ext cx="7620000" cy="5164183"/>
          </a:xfrm>
        </p:spPr>
        <p:txBody>
          <a:bodyPr>
            <a:normAutofit/>
          </a:bodyPr>
          <a:lstStyle/>
          <a:p>
            <a:r>
              <a:rPr lang="nl-BE" dirty="0" smtClean="0"/>
              <a:t>Elke reclame voor het verrichten van wegnemingen of handelingen is verboden (tenzij in het belang van volksgezondheid)</a:t>
            </a:r>
          </a:p>
          <a:p>
            <a:r>
              <a:rPr lang="nl-BE" dirty="0" smtClean="0"/>
              <a:t>Er mag geen enkel voordeel worden aangeboden in ruil voor donatie van MLM</a:t>
            </a:r>
          </a:p>
          <a:p>
            <a:pPr lvl="1"/>
            <a:r>
              <a:rPr lang="nl-BE" dirty="0" smtClean="0"/>
              <a:t>Onkostenvergoeding kan wel (voor donor)</a:t>
            </a:r>
          </a:p>
          <a:p>
            <a:pPr lvl="1"/>
            <a:r>
              <a:rPr lang="nl-BE" dirty="0" smtClean="0"/>
              <a:t>Vergoeding voor de kosten veroorzaakt door wegneming of handeling kan wel (bank)</a:t>
            </a:r>
          </a:p>
          <a:p>
            <a:r>
              <a:rPr lang="nl-BE" dirty="0" smtClean="0"/>
              <a:t>Zonder winstoogmerk </a:t>
            </a:r>
          </a:p>
        </p:txBody>
      </p:sp>
    </p:spTree>
    <p:extLst>
      <p:ext uri="{BB962C8B-B14F-4D97-AF65-F5344CB8AC3E}">
        <p14:creationId xmlns:p14="http://schemas.microsoft.com/office/powerpoint/2010/main" val="302074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69966" y="1588"/>
            <a:ext cx="8281851" cy="885825"/>
          </a:xfrm>
        </p:spPr>
        <p:txBody>
          <a:bodyPr/>
          <a:lstStyle/>
          <a:p>
            <a:r>
              <a:rPr lang="nl-BE" dirty="0">
                <a:latin typeface="Arial" charset="0"/>
                <a:cs typeface="Arial" charset="0"/>
              </a:rPr>
              <a:t>Wet  MLM: Verbodsbepalingen </a:t>
            </a:r>
            <a:r>
              <a:rPr lang="nl-BE" dirty="0" smtClean="0">
                <a:latin typeface="Arial" charset="0"/>
                <a:cs typeface="Arial" charset="0"/>
              </a:rPr>
              <a:t>(art. 8)</a:t>
            </a:r>
            <a:endParaRPr dirty="0">
              <a:latin typeface="Arial" charset="0"/>
              <a:cs typeface="Arial" charset="0"/>
            </a:endParaRPr>
          </a:p>
        </p:txBody>
      </p:sp>
      <p:sp>
        <p:nvSpPr>
          <p:cNvPr id="4" name="Tijdelijke aanduiding voor inhoud 2"/>
          <p:cNvSpPr>
            <a:spLocks noGrp="1"/>
          </p:cNvSpPr>
          <p:nvPr>
            <p:ph sz="quarter" idx="10"/>
          </p:nvPr>
        </p:nvSpPr>
        <p:spPr>
          <a:xfrm>
            <a:off x="457200" y="1219199"/>
            <a:ext cx="7620000" cy="5277395"/>
          </a:xfrm>
        </p:spPr>
        <p:txBody>
          <a:bodyPr>
            <a:normAutofit fontScale="70000" lnSpcReduction="20000"/>
          </a:bodyPr>
          <a:lstStyle/>
          <a:p>
            <a:r>
              <a:rPr lang="nl-BE" dirty="0" smtClean="0"/>
              <a:t>Verboden zijn: </a:t>
            </a:r>
          </a:p>
          <a:p>
            <a:pPr lvl="1"/>
            <a:r>
              <a:rPr lang="nl-BE" dirty="0" smtClean="0"/>
              <a:t>“de wegneming en elke handeling met MLM binnen het toepassingsgebied van deze wet, … met een precies en relevant doeleinde inzake wetenschappelijk onderzoek waarvan de finaliteit is gepreciseerd”</a:t>
            </a:r>
          </a:p>
          <a:p>
            <a:pPr lvl="1"/>
            <a:r>
              <a:rPr lang="nl-BE" dirty="0" smtClean="0"/>
              <a:t>Idem voor “gebruik” + “en waarvoor een gunstig advies werd uitgebracht door een volledig erkend ethisch comité bedoeld in de wet van 7 mei 2004 betreffende experimenten op de menselijke persoon. </a:t>
            </a:r>
          </a:p>
          <a:p>
            <a:pPr lvl="1"/>
            <a:r>
              <a:rPr lang="nl-BE" dirty="0" smtClean="0"/>
              <a:t>Het bewaren van MLM … buiten een aangemelde biobank</a:t>
            </a:r>
          </a:p>
          <a:p>
            <a:pPr lvl="1"/>
            <a:r>
              <a:rPr lang="nl-BE" dirty="0" smtClean="0"/>
              <a:t>Het ter beschikking stellen en het uitvoeren van MLM door elke andere persoon of organisatie dan hetzij …. </a:t>
            </a:r>
            <a:r>
              <a:rPr lang="nl-BE" dirty="0"/>
              <a:t>e</a:t>
            </a:r>
            <a:r>
              <a:rPr lang="nl-BE" dirty="0" smtClean="0"/>
              <a:t>en aangemelde biobank </a:t>
            </a:r>
          </a:p>
          <a:p>
            <a:r>
              <a:rPr lang="nl-BE" dirty="0" smtClean="0"/>
              <a:t>Weggenomen MLM dat bedoeld is voor wetenschappelijk onderzoek zonder geneeskundige toepassing op de mens, wordt overgedragen aan een aangemelde biobank. </a:t>
            </a:r>
          </a:p>
          <a:p>
            <a:r>
              <a:rPr lang="nl-BE" dirty="0" smtClean="0"/>
              <a:t>MLM dat ter beschikking gesteld wordt van, of gebruikt wordt voor wetenschappelijk onderzoek … is afkomstig van een biobank. </a:t>
            </a:r>
          </a:p>
          <a:p>
            <a:pPr lvl="1"/>
            <a:endParaRPr lang="nl-BE" dirty="0" smtClean="0"/>
          </a:p>
        </p:txBody>
      </p:sp>
    </p:spTree>
    <p:extLst>
      <p:ext uri="{BB962C8B-B14F-4D97-AF65-F5344CB8AC3E}">
        <p14:creationId xmlns:p14="http://schemas.microsoft.com/office/powerpoint/2010/main" val="1883672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69966" y="1588"/>
            <a:ext cx="8281851" cy="885825"/>
          </a:xfrm>
        </p:spPr>
        <p:txBody>
          <a:bodyPr/>
          <a:lstStyle/>
          <a:p>
            <a:r>
              <a:rPr lang="nl-BE" dirty="0">
                <a:latin typeface="Arial" charset="0"/>
                <a:cs typeface="Arial" charset="0"/>
              </a:rPr>
              <a:t>Wet  MLM: Toestemming </a:t>
            </a:r>
            <a:r>
              <a:rPr lang="nl-BE" dirty="0" smtClean="0">
                <a:latin typeface="Arial" charset="0"/>
                <a:cs typeface="Arial" charset="0"/>
              </a:rPr>
              <a:t>(art. 10)</a:t>
            </a:r>
            <a:endParaRPr dirty="0">
              <a:latin typeface="Arial" charset="0"/>
              <a:cs typeface="Arial" charset="0"/>
            </a:endParaRPr>
          </a:p>
        </p:txBody>
      </p:sp>
      <p:sp>
        <p:nvSpPr>
          <p:cNvPr id="4" name="Tijdelijke aanduiding voor inhoud 2"/>
          <p:cNvSpPr>
            <a:spLocks noGrp="1"/>
          </p:cNvSpPr>
          <p:nvPr>
            <p:ph sz="quarter" idx="10"/>
          </p:nvPr>
        </p:nvSpPr>
        <p:spPr>
          <a:xfrm>
            <a:off x="457200" y="1219199"/>
            <a:ext cx="7620000" cy="5277395"/>
          </a:xfrm>
        </p:spPr>
        <p:txBody>
          <a:bodyPr>
            <a:normAutofit/>
          </a:bodyPr>
          <a:lstStyle/>
          <a:p>
            <a:r>
              <a:rPr lang="nl-BE" dirty="0" smtClean="0"/>
              <a:t>De toestemming tot het wegnemen en tot elk gebruik van lichaamsmateriaal van levenden, binnen het toepassingsgebied van deze wet, moet geïnformeerd, bewust en vrij gegeven worden. </a:t>
            </a:r>
          </a:p>
          <a:p>
            <a:r>
              <a:rPr lang="nl-BE" dirty="0" smtClean="0"/>
              <a:t>Toestemming:</a:t>
            </a:r>
          </a:p>
          <a:p>
            <a:pPr lvl="1"/>
            <a:r>
              <a:rPr lang="nl-BE" dirty="0" smtClean="0"/>
              <a:t>Schriftelijk met vermelding voorwerp en draagwijdte</a:t>
            </a:r>
          </a:p>
          <a:p>
            <a:pPr lvl="1"/>
            <a:r>
              <a:rPr lang="nl-BE" dirty="0" smtClean="0"/>
              <a:t>gedagtekend </a:t>
            </a:r>
          </a:p>
          <a:p>
            <a:pPr lvl="1"/>
            <a:r>
              <a:rPr lang="nl-BE" dirty="0" smtClean="0"/>
              <a:t>in dossier donor bewaren  </a:t>
            </a:r>
          </a:p>
          <a:p>
            <a:r>
              <a:rPr lang="nl-BE" dirty="0" smtClean="0"/>
              <a:t>De donor verleent eveneens zijn uitdrukkelijke schriftelijke toestemming voor de eventuele verwerking van persoonsgegevens </a:t>
            </a:r>
          </a:p>
        </p:txBody>
      </p:sp>
    </p:spTree>
    <p:extLst>
      <p:ext uri="{BB962C8B-B14F-4D97-AF65-F5344CB8AC3E}">
        <p14:creationId xmlns:p14="http://schemas.microsoft.com/office/powerpoint/2010/main" val="1424044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69966" y="1588"/>
            <a:ext cx="8281851" cy="885825"/>
          </a:xfrm>
        </p:spPr>
        <p:txBody>
          <a:bodyPr/>
          <a:lstStyle/>
          <a:p>
            <a:r>
              <a:rPr lang="nl-BE" dirty="0">
                <a:latin typeface="Arial" charset="0"/>
                <a:cs typeface="Arial" charset="0"/>
              </a:rPr>
              <a:t>Wet  MLM: Betekenisvolle </a:t>
            </a:r>
            <a:r>
              <a:rPr lang="nl-BE" dirty="0" smtClean="0">
                <a:latin typeface="Arial" charset="0"/>
                <a:cs typeface="Arial" charset="0"/>
              </a:rPr>
              <a:t>informatie (art. 11)</a:t>
            </a:r>
            <a:endParaRPr dirty="0">
              <a:latin typeface="Arial" charset="0"/>
              <a:cs typeface="Arial" charset="0"/>
            </a:endParaRPr>
          </a:p>
        </p:txBody>
      </p:sp>
      <p:sp>
        <p:nvSpPr>
          <p:cNvPr id="4" name="Tijdelijke aanduiding voor inhoud 2"/>
          <p:cNvSpPr>
            <a:spLocks noGrp="1"/>
          </p:cNvSpPr>
          <p:nvPr>
            <p:ph sz="quarter" idx="10"/>
          </p:nvPr>
        </p:nvSpPr>
        <p:spPr>
          <a:xfrm>
            <a:off x="457200" y="1219199"/>
            <a:ext cx="7620000" cy="5277395"/>
          </a:xfrm>
        </p:spPr>
        <p:txBody>
          <a:bodyPr>
            <a:normAutofit/>
          </a:bodyPr>
          <a:lstStyle/>
          <a:p>
            <a:r>
              <a:rPr lang="nl-BE" dirty="0" smtClean="0"/>
              <a:t>De donor heeft recht op informatie van analyses die “betekenisvolle informatie opleveren over de gezondheidstoestand van de donor” (enkel bij traceerbaar lichaamsmateriaal)</a:t>
            </a:r>
          </a:p>
        </p:txBody>
      </p:sp>
    </p:spTree>
    <p:extLst>
      <p:ext uri="{BB962C8B-B14F-4D97-AF65-F5344CB8AC3E}">
        <p14:creationId xmlns:p14="http://schemas.microsoft.com/office/powerpoint/2010/main" val="4246496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69966" y="1588"/>
            <a:ext cx="8281851" cy="885825"/>
          </a:xfrm>
        </p:spPr>
        <p:txBody>
          <a:bodyPr/>
          <a:lstStyle/>
          <a:p>
            <a:r>
              <a:rPr lang="nl-BE" dirty="0">
                <a:latin typeface="Arial" charset="0"/>
                <a:cs typeface="Arial" charset="0"/>
              </a:rPr>
              <a:t>Wet  MLM: Ter </a:t>
            </a:r>
            <a:r>
              <a:rPr lang="nl-BE" dirty="0" smtClean="0">
                <a:latin typeface="Arial" charset="0"/>
                <a:cs typeface="Arial" charset="0"/>
              </a:rPr>
              <a:t>beschikking stellen voor gebruik (art. 15)</a:t>
            </a:r>
            <a:endParaRPr dirty="0">
              <a:latin typeface="Arial" charset="0"/>
              <a:cs typeface="Arial" charset="0"/>
            </a:endParaRPr>
          </a:p>
        </p:txBody>
      </p:sp>
      <p:sp>
        <p:nvSpPr>
          <p:cNvPr id="4" name="Tijdelijke aanduiding voor inhoud 2"/>
          <p:cNvSpPr>
            <a:spLocks noGrp="1"/>
          </p:cNvSpPr>
          <p:nvPr>
            <p:ph sz="quarter" idx="10"/>
          </p:nvPr>
        </p:nvSpPr>
        <p:spPr>
          <a:xfrm>
            <a:off x="457200" y="1219199"/>
            <a:ext cx="7620000" cy="5277395"/>
          </a:xfrm>
        </p:spPr>
        <p:txBody>
          <a:bodyPr>
            <a:normAutofit/>
          </a:bodyPr>
          <a:lstStyle/>
          <a:p>
            <a:r>
              <a:rPr lang="nl-BE" dirty="0" smtClean="0"/>
              <a:t>“De beheerder van het MLM in de biobank vergewist zich ervan dat hij het MLM ter beschikking stelt voor een gebruik: </a:t>
            </a:r>
          </a:p>
          <a:p>
            <a:pPr lvl="1"/>
            <a:r>
              <a:rPr lang="nl-BE" dirty="0" smtClean="0"/>
              <a:t>Dat conform is aan de doelstellingen en activiteiten van de biobank</a:t>
            </a:r>
          </a:p>
          <a:p>
            <a:pPr lvl="1"/>
            <a:r>
              <a:rPr lang="nl-BE" dirty="0" smtClean="0"/>
              <a:t>Waarvoor de toestemming is gegeven, waarvoor geen weigering werd bekendgemaakt overeenkomstig art. 20 §2 of waartegen geen verzet werd geuit met toepassing van art. 10 van de wet van 1986 betreffende het wegnemen en transplanteren van organen. </a:t>
            </a:r>
          </a:p>
          <a:p>
            <a:pPr lvl="2"/>
            <a:r>
              <a:rPr lang="nl-BE" dirty="0" smtClean="0"/>
              <a:t>Uitzondering: </a:t>
            </a:r>
            <a:r>
              <a:rPr lang="nl-BE" smtClean="0"/>
              <a:t>traceerbaarheid verbroken </a:t>
            </a:r>
            <a:r>
              <a:rPr lang="nl-BE" dirty="0" smtClean="0"/>
              <a:t>(= anonimiseren) en transformatie ondergaan </a:t>
            </a:r>
          </a:p>
        </p:txBody>
      </p:sp>
    </p:spTree>
    <p:extLst>
      <p:ext uri="{BB962C8B-B14F-4D97-AF65-F5344CB8AC3E}">
        <p14:creationId xmlns:p14="http://schemas.microsoft.com/office/powerpoint/2010/main" val="2272199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69966" y="1588"/>
            <a:ext cx="8281851" cy="885825"/>
          </a:xfrm>
        </p:spPr>
        <p:txBody>
          <a:bodyPr/>
          <a:lstStyle/>
          <a:p>
            <a:r>
              <a:rPr lang="nl-BE" dirty="0">
                <a:latin typeface="Arial" charset="0"/>
                <a:cs typeface="Arial" charset="0"/>
              </a:rPr>
              <a:t>Wet  MLM: Stopzetten </a:t>
            </a:r>
            <a:r>
              <a:rPr lang="nl-BE" dirty="0" smtClean="0">
                <a:latin typeface="Arial" charset="0"/>
                <a:cs typeface="Arial" charset="0"/>
              </a:rPr>
              <a:t>van biobank activiteiten (art. 17)</a:t>
            </a:r>
            <a:endParaRPr dirty="0">
              <a:latin typeface="Arial" charset="0"/>
              <a:cs typeface="Arial" charset="0"/>
            </a:endParaRPr>
          </a:p>
        </p:txBody>
      </p:sp>
      <p:sp>
        <p:nvSpPr>
          <p:cNvPr id="4" name="Tijdelijke aanduiding voor inhoud 2"/>
          <p:cNvSpPr>
            <a:spLocks noGrp="1"/>
          </p:cNvSpPr>
          <p:nvPr>
            <p:ph sz="quarter" idx="10"/>
          </p:nvPr>
        </p:nvSpPr>
        <p:spPr>
          <a:xfrm>
            <a:off x="457200" y="1219199"/>
            <a:ext cx="7620000" cy="5277395"/>
          </a:xfrm>
        </p:spPr>
        <p:txBody>
          <a:bodyPr>
            <a:normAutofit/>
          </a:bodyPr>
          <a:lstStyle/>
          <a:p>
            <a:r>
              <a:rPr lang="nl-BE" dirty="0" smtClean="0"/>
              <a:t>“de beheerder van het MLM in de biobank stelt een procedure vast met betrekking tot de bestemming van het MLM indien de biobank zijn activiteiten tijdelijk of definitief zal stopzetten” + regels en voorwaarden voor overname van MLM door een andere biobank </a:t>
            </a:r>
          </a:p>
        </p:txBody>
      </p:sp>
    </p:spTree>
    <p:extLst>
      <p:ext uri="{BB962C8B-B14F-4D97-AF65-F5344CB8AC3E}">
        <p14:creationId xmlns:p14="http://schemas.microsoft.com/office/powerpoint/2010/main" val="2632335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69966" y="1588"/>
            <a:ext cx="8281851" cy="885825"/>
          </a:xfrm>
        </p:spPr>
        <p:txBody>
          <a:bodyPr/>
          <a:lstStyle/>
          <a:p>
            <a:r>
              <a:rPr lang="nl-BE" dirty="0">
                <a:latin typeface="Arial" charset="0"/>
                <a:cs typeface="Arial" charset="0"/>
              </a:rPr>
              <a:t>Wet  MLM: Secundair </a:t>
            </a:r>
            <a:r>
              <a:rPr lang="nl-BE" dirty="0" smtClean="0">
                <a:latin typeface="Arial" charset="0"/>
                <a:cs typeface="Arial" charset="0"/>
              </a:rPr>
              <a:t>gebruik van MLM (art. 20)</a:t>
            </a:r>
            <a:endParaRPr dirty="0">
              <a:latin typeface="Arial" charset="0"/>
              <a:cs typeface="Arial" charset="0"/>
            </a:endParaRPr>
          </a:p>
        </p:txBody>
      </p:sp>
      <p:sp>
        <p:nvSpPr>
          <p:cNvPr id="4" name="Tijdelijke aanduiding voor inhoud 2"/>
          <p:cNvSpPr>
            <a:spLocks noGrp="1"/>
          </p:cNvSpPr>
          <p:nvPr>
            <p:ph sz="quarter" idx="10"/>
          </p:nvPr>
        </p:nvSpPr>
        <p:spPr>
          <a:xfrm>
            <a:off x="457200" y="1219199"/>
            <a:ext cx="7620000" cy="5277395"/>
          </a:xfrm>
        </p:spPr>
        <p:txBody>
          <a:bodyPr>
            <a:normAutofit/>
          </a:bodyPr>
          <a:lstStyle/>
          <a:p>
            <a:r>
              <a:rPr lang="nl-BE" dirty="0" smtClean="0"/>
              <a:t>Donor moet op de hoogte gebracht worden en dient ook zijn schriftelijke toestemming te geven behalve</a:t>
            </a:r>
          </a:p>
          <a:p>
            <a:pPr lvl="1"/>
            <a:r>
              <a:rPr lang="nl-BE" dirty="0" smtClean="0"/>
              <a:t>Ingeval van onmogelijkheid om de toestemming te vragen tot het secundair gebruik</a:t>
            </a:r>
          </a:p>
          <a:p>
            <a:pPr lvl="1"/>
            <a:r>
              <a:rPr lang="nl-BE" dirty="0" smtClean="0"/>
              <a:t>Indien de vraag uitzonderlijk </a:t>
            </a:r>
            <a:r>
              <a:rPr lang="nl-BE" dirty="0" err="1" smtClean="0"/>
              <a:t>ongeëigend</a:t>
            </a:r>
            <a:r>
              <a:rPr lang="nl-BE" dirty="0" smtClean="0"/>
              <a:t> zou zijn </a:t>
            </a:r>
          </a:p>
          <a:p>
            <a:pPr lvl="1">
              <a:buFont typeface="Wingdings" panose="05000000000000000000" pitchFamily="2" charset="2"/>
              <a:buChar char="à"/>
            </a:pPr>
            <a:r>
              <a:rPr lang="nl-BE" dirty="0" smtClean="0">
                <a:sym typeface="Wingdings" panose="05000000000000000000" pitchFamily="2" charset="2"/>
              </a:rPr>
              <a:t>Gunstig advies van Ethisch comité</a:t>
            </a:r>
          </a:p>
          <a:p>
            <a:r>
              <a:rPr lang="nl-BE" dirty="0" smtClean="0">
                <a:sym typeface="Wingdings" panose="05000000000000000000" pitchFamily="2" charset="2"/>
              </a:rPr>
              <a:t>Voor residuair materiaal wordt de toestemming geacht te zijn gegeven voor zover de donor niet voor enige handeling is aangevangen, weigering heeft bekendgemaakt</a:t>
            </a:r>
          </a:p>
          <a:p>
            <a:r>
              <a:rPr lang="nl-BE" dirty="0" smtClean="0">
                <a:sym typeface="Wingdings" panose="05000000000000000000" pitchFamily="2" charset="2"/>
              </a:rPr>
              <a:t>De mogelijkheid om te weigeren wordt bij voorbaat schriftelijk meegedeeld aan de donor</a:t>
            </a:r>
            <a:endParaRPr lang="nl-BE" dirty="0" smtClean="0"/>
          </a:p>
        </p:txBody>
      </p:sp>
    </p:spTree>
    <p:extLst>
      <p:ext uri="{BB962C8B-B14F-4D97-AF65-F5344CB8AC3E}">
        <p14:creationId xmlns:p14="http://schemas.microsoft.com/office/powerpoint/2010/main" val="2775480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69966" y="1588"/>
            <a:ext cx="8281851" cy="885825"/>
          </a:xfrm>
        </p:spPr>
        <p:txBody>
          <a:bodyPr/>
          <a:lstStyle/>
          <a:p>
            <a:r>
              <a:rPr lang="nl-BE" dirty="0">
                <a:latin typeface="Arial" charset="0"/>
                <a:cs typeface="Arial" charset="0"/>
              </a:rPr>
              <a:t>Wet  MLM: Secundair </a:t>
            </a:r>
            <a:r>
              <a:rPr lang="nl-BE" dirty="0" smtClean="0">
                <a:latin typeface="Arial" charset="0"/>
                <a:cs typeface="Arial" charset="0"/>
              </a:rPr>
              <a:t>gebruik van MLM (art. 21)</a:t>
            </a:r>
            <a:endParaRPr dirty="0">
              <a:latin typeface="Arial" charset="0"/>
              <a:cs typeface="Arial" charset="0"/>
            </a:endParaRPr>
          </a:p>
        </p:txBody>
      </p:sp>
      <p:sp>
        <p:nvSpPr>
          <p:cNvPr id="4" name="Tijdelijke aanduiding voor inhoud 2"/>
          <p:cNvSpPr>
            <a:spLocks noGrp="1"/>
          </p:cNvSpPr>
          <p:nvPr>
            <p:ph sz="quarter" idx="10"/>
          </p:nvPr>
        </p:nvSpPr>
        <p:spPr>
          <a:xfrm>
            <a:off x="457200" y="1219199"/>
            <a:ext cx="7620000" cy="5277395"/>
          </a:xfrm>
        </p:spPr>
        <p:txBody>
          <a:bodyPr>
            <a:normAutofit fontScale="92500"/>
          </a:bodyPr>
          <a:lstStyle/>
          <a:p>
            <a:r>
              <a:rPr lang="nl-BE" dirty="0" smtClean="0"/>
              <a:t>“elk secundair gebruik van het MLM, evenals de specifieke doelstelling ervan, moeten het voorwerp uitmaken van een voorafgaand gunstig advies van een volledig erkend ethisch comité. Dit spreekt zich ten minste uit over:</a:t>
            </a:r>
          </a:p>
          <a:p>
            <a:pPr lvl="1"/>
            <a:r>
              <a:rPr lang="nl-BE" dirty="0" smtClean="0"/>
              <a:t>De relevantie van het secundair gebruik en de opzet ervan</a:t>
            </a:r>
          </a:p>
          <a:p>
            <a:pPr lvl="1"/>
            <a:r>
              <a:rPr lang="nl-BE" dirty="0" smtClean="0"/>
              <a:t>De adequaatheid van de meegedeelde informatie en de voldoende specificiteit en de draagwijdte van de toestemming</a:t>
            </a:r>
          </a:p>
          <a:p>
            <a:pPr lvl="1"/>
            <a:r>
              <a:rPr lang="nl-BE" dirty="0" smtClean="0"/>
              <a:t>Ingeval het onmogelijk is om de donor toestemming te vragen (zie art. 20) of het uitzonderlijk </a:t>
            </a:r>
            <a:r>
              <a:rPr lang="nl-BE" dirty="0" err="1" smtClean="0"/>
              <a:t>ongeëigende</a:t>
            </a:r>
            <a:r>
              <a:rPr lang="nl-BE" dirty="0" smtClean="0"/>
              <a:t> karakter van de vraag. </a:t>
            </a:r>
          </a:p>
          <a:p>
            <a:r>
              <a:rPr lang="nl-BE" dirty="0" smtClean="0"/>
              <a:t>Verantwoordelijkheid van de beheerder van het MLM in de biobank om het advies van het EC te krijgen vooraleer het ter beschikking stellen van MLM voor secundair gebruik</a:t>
            </a:r>
            <a:endParaRPr lang="nl-BE" dirty="0"/>
          </a:p>
        </p:txBody>
      </p:sp>
    </p:spTree>
    <p:extLst>
      <p:ext uri="{BB962C8B-B14F-4D97-AF65-F5344CB8AC3E}">
        <p14:creationId xmlns:p14="http://schemas.microsoft.com/office/powerpoint/2010/main" val="1284740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69966" y="1588"/>
            <a:ext cx="8281851" cy="885825"/>
          </a:xfrm>
        </p:spPr>
        <p:txBody>
          <a:bodyPr/>
          <a:lstStyle/>
          <a:p>
            <a:r>
              <a:rPr lang="nl-BE" dirty="0">
                <a:latin typeface="Arial" charset="0"/>
                <a:cs typeface="Arial" charset="0"/>
              </a:rPr>
              <a:t>Wet  MLM: Bijzondere </a:t>
            </a:r>
            <a:r>
              <a:rPr lang="nl-BE" dirty="0" smtClean="0">
                <a:latin typeface="Arial" charset="0"/>
                <a:cs typeface="Arial" charset="0"/>
              </a:rPr>
              <a:t>bepaling m.b.t. biobanken (art. 22) </a:t>
            </a:r>
            <a:endParaRPr dirty="0">
              <a:latin typeface="Arial" charset="0"/>
              <a:cs typeface="Arial" charset="0"/>
            </a:endParaRPr>
          </a:p>
        </p:txBody>
      </p:sp>
      <p:sp>
        <p:nvSpPr>
          <p:cNvPr id="4" name="Tijdelijke aanduiding voor inhoud 2"/>
          <p:cNvSpPr>
            <a:spLocks noGrp="1"/>
          </p:cNvSpPr>
          <p:nvPr>
            <p:ph sz="quarter" idx="10"/>
          </p:nvPr>
        </p:nvSpPr>
        <p:spPr>
          <a:xfrm>
            <a:off x="457200" y="1219199"/>
            <a:ext cx="7620000" cy="5277395"/>
          </a:xfrm>
        </p:spPr>
        <p:txBody>
          <a:bodyPr>
            <a:normAutofit/>
          </a:bodyPr>
          <a:lstStyle/>
          <a:p>
            <a:r>
              <a:rPr lang="nl-BE" dirty="0" smtClean="0"/>
              <a:t>“een biobank mag slechts worden uitgebaat voor zover deze aangemeld is bij FAGG” </a:t>
            </a:r>
            <a:r>
              <a:rPr lang="nl-BE" dirty="0" smtClean="0">
                <a:sym typeface="Wingdings" panose="05000000000000000000" pitchFamily="2" charset="2"/>
              </a:rPr>
              <a:t> KB </a:t>
            </a:r>
          </a:p>
          <a:p>
            <a:r>
              <a:rPr lang="nl-BE" dirty="0" smtClean="0">
                <a:sym typeface="Wingdings" panose="05000000000000000000" pitchFamily="2" charset="2"/>
              </a:rPr>
              <a:t>Doelstellingen en activiteiten: positief advies van een volledig erkend EC. </a:t>
            </a:r>
          </a:p>
          <a:p>
            <a:r>
              <a:rPr lang="nl-BE" dirty="0" smtClean="0">
                <a:sym typeface="Wingdings" panose="05000000000000000000" pitchFamily="2" charset="2"/>
              </a:rPr>
              <a:t>De biobank moet een register bijhouden m.b.t. de aard van het MLM dat deze bewaart en ter beschikking stelt, evenals de afkomst en de bestemming</a:t>
            </a:r>
            <a:endParaRPr lang="nl-BE" strike="sngStrike" dirty="0">
              <a:solidFill>
                <a:srgbClr val="FF0000"/>
              </a:solidFill>
            </a:endParaRPr>
          </a:p>
        </p:txBody>
      </p:sp>
    </p:spTree>
    <p:extLst>
      <p:ext uri="{BB962C8B-B14F-4D97-AF65-F5344CB8AC3E}">
        <p14:creationId xmlns:p14="http://schemas.microsoft.com/office/powerpoint/2010/main" val="805713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69966" y="1588"/>
            <a:ext cx="8281851" cy="885825"/>
          </a:xfrm>
        </p:spPr>
        <p:txBody>
          <a:bodyPr/>
          <a:lstStyle/>
          <a:p>
            <a:r>
              <a:rPr lang="nl-BE" dirty="0">
                <a:latin typeface="Arial" charset="0"/>
                <a:cs typeface="Arial" charset="0"/>
              </a:rPr>
              <a:t>Wet  MLM: Bijzondere </a:t>
            </a:r>
            <a:r>
              <a:rPr lang="nl-BE" dirty="0" smtClean="0">
                <a:latin typeface="Arial" charset="0"/>
                <a:cs typeface="Arial" charset="0"/>
              </a:rPr>
              <a:t>bepaling m.b.t. biobanken (art. 22) (2)</a:t>
            </a:r>
            <a:endParaRPr dirty="0">
              <a:latin typeface="Arial" charset="0"/>
              <a:cs typeface="Arial" charset="0"/>
            </a:endParaRPr>
          </a:p>
        </p:txBody>
      </p:sp>
      <p:sp>
        <p:nvSpPr>
          <p:cNvPr id="4" name="Tijdelijke aanduiding voor inhoud 2"/>
          <p:cNvSpPr>
            <a:spLocks noGrp="1"/>
          </p:cNvSpPr>
          <p:nvPr>
            <p:ph sz="quarter" idx="10"/>
          </p:nvPr>
        </p:nvSpPr>
        <p:spPr>
          <a:xfrm>
            <a:off x="457200" y="1219199"/>
            <a:ext cx="7620000" cy="5277395"/>
          </a:xfrm>
        </p:spPr>
        <p:txBody>
          <a:bodyPr>
            <a:normAutofit/>
          </a:bodyPr>
          <a:lstStyle/>
          <a:p>
            <a:r>
              <a:rPr lang="nl-BE" dirty="0" smtClean="0"/>
              <a:t>Schriftelijke overeenkomst bij ter beschikkingstelling tussen de uitbater van het MLM en de persoon of de instelling waaraan het MLM ter beschikking wordt gesteld. Deze overeenkomst regelt ook eventuele verwerking van persoonsgegevens</a:t>
            </a:r>
          </a:p>
          <a:p>
            <a:r>
              <a:rPr lang="nl-BE" dirty="0" smtClean="0"/>
              <a:t>Donor geeft toestemming omtrent het al dan niet traceerbaar zijn van MLM</a:t>
            </a:r>
          </a:p>
          <a:p>
            <a:r>
              <a:rPr lang="nl-BE" dirty="0" smtClean="0"/>
              <a:t>Bij residuair materiaal, of materiaal afkomstig van een overleden donor berust de optie over het al dan niet traceerbaar zijn bij de persoon die het MLM aanlevert aan de biobank:</a:t>
            </a:r>
          </a:p>
          <a:p>
            <a:pPr lvl="1"/>
            <a:r>
              <a:rPr lang="nl-BE" dirty="0" smtClean="0"/>
              <a:t>Beheerder van een bank voor MLM (= therapeutische bank)</a:t>
            </a:r>
          </a:p>
          <a:p>
            <a:pPr lvl="1"/>
            <a:r>
              <a:rPr lang="nl-BE" dirty="0" smtClean="0"/>
              <a:t>Arts in het betrokken laboratorium voor klinische biologie</a:t>
            </a:r>
          </a:p>
          <a:p>
            <a:pPr lvl="1"/>
            <a:r>
              <a:rPr lang="nl-BE" dirty="0" smtClean="0"/>
              <a:t>Hoofdgeneesheer</a:t>
            </a:r>
          </a:p>
          <a:p>
            <a:pPr marL="344488" lvl="1" indent="0">
              <a:buNone/>
            </a:pPr>
            <a:endParaRPr lang="nl-BE" dirty="0" smtClean="0"/>
          </a:p>
          <a:p>
            <a:endParaRPr lang="nl-BE" dirty="0" smtClean="0"/>
          </a:p>
        </p:txBody>
      </p:sp>
    </p:spTree>
    <p:extLst>
      <p:ext uri="{BB962C8B-B14F-4D97-AF65-F5344CB8AC3E}">
        <p14:creationId xmlns:p14="http://schemas.microsoft.com/office/powerpoint/2010/main" val="1586348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Therapeutische bank versus biobank</a:t>
            </a:r>
            <a:endParaRPr lang="nl-BE" dirty="0"/>
          </a:p>
        </p:txBody>
      </p:sp>
      <p:graphicFrame>
        <p:nvGraphicFramePr>
          <p:cNvPr id="5" name="Tijdelijke aanduiding voor inhoud 4"/>
          <p:cNvGraphicFramePr>
            <a:graphicFrameLocks noGrp="1"/>
          </p:cNvGraphicFramePr>
          <p:nvPr>
            <p:ph sz="quarter" idx="10"/>
            <p:extLst>
              <p:ext uri="{D42A27DB-BD31-4B8C-83A1-F6EECF244321}">
                <p14:modId xmlns:p14="http://schemas.microsoft.com/office/powerpoint/2010/main" val="4203366555"/>
              </p:ext>
            </p:extLst>
          </p:nvPr>
        </p:nvGraphicFramePr>
        <p:xfrm>
          <a:off x="457200" y="1219200"/>
          <a:ext cx="7620000" cy="193040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4161158958"/>
                    </a:ext>
                  </a:extLst>
                </a:gridCol>
                <a:gridCol w="3810000">
                  <a:extLst>
                    <a:ext uri="{9D8B030D-6E8A-4147-A177-3AD203B41FA5}">
                      <a16:colId xmlns:a16="http://schemas.microsoft.com/office/drawing/2014/main" val="34740363"/>
                    </a:ext>
                  </a:extLst>
                </a:gridCol>
              </a:tblGrid>
              <a:tr h="370840">
                <a:tc>
                  <a:txBody>
                    <a:bodyPr/>
                    <a:lstStyle/>
                    <a:p>
                      <a:pPr algn="ctr"/>
                      <a:r>
                        <a:rPr lang="nl-BE" dirty="0" smtClean="0"/>
                        <a:t>Therapeutische</a:t>
                      </a:r>
                      <a:r>
                        <a:rPr lang="nl-BE" baseline="0" dirty="0" smtClean="0"/>
                        <a:t> bank</a:t>
                      </a:r>
                      <a:endParaRPr lang="nl-BE" dirty="0"/>
                    </a:p>
                  </a:txBody>
                  <a:tcPr/>
                </a:tc>
                <a:tc>
                  <a:txBody>
                    <a:bodyPr/>
                    <a:lstStyle/>
                    <a:p>
                      <a:pPr algn="ctr"/>
                      <a:r>
                        <a:rPr lang="nl-BE" dirty="0" smtClean="0"/>
                        <a:t>Biobank</a:t>
                      </a:r>
                      <a:endParaRPr lang="nl-BE" dirty="0"/>
                    </a:p>
                  </a:txBody>
                  <a:tcPr/>
                </a:tc>
                <a:extLst>
                  <a:ext uri="{0D108BD9-81ED-4DB2-BD59-A6C34878D82A}">
                    <a16:rowId xmlns:a16="http://schemas.microsoft.com/office/drawing/2014/main" val="1388097754"/>
                  </a:ext>
                </a:extLst>
              </a:tr>
              <a:tr h="370840">
                <a:tc>
                  <a:txBody>
                    <a:bodyPr/>
                    <a:lstStyle/>
                    <a:p>
                      <a:pPr algn="ctr"/>
                      <a:r>
                        <a:rPr lang="nl-BE" dirty="0" smtClean="0"/>
                        <a:t>Voor toepassingen in of op mensen</a:t>
                      </a:r>
                      <a:endParaRPr lang="nl-BE" dirty="0"/>
                    </a:p>
                  </a:txBody>
                  <a:tcPr/>
                </a:tc>
                <a:tc>
                  <a:txBody>
                    <a:bodyPr/>
                    <a:lstStyle/>
                    <a:p>
                      <a:pPr algn="ctr"/>
                      <a:r>
                        <a:rPr lang="nl-BE" dirty="0" smtClean="0"/>
                        <a:t>Wetenschappelijk onderzoek</a:t>
                      </a:r>
                      <a:endParaRPr lang="nl-BE" dirty="0"/>
                    </a:p>
                  </a:txBody>
                  <a:tcPr/>
                </a:tc>
                <a:extLst>
                  <a:ext uri="{0D108BD9-81ED-4DB2-BD59-A6C34878D82A}">
                    <a16:rowId xmlns:a16="http://schemas.microsoft.com/office/drawing/2014/main" val="4165941662"/>
                  </a:ext>
                </a:extLst>
              </a:tr>
              <a:tr h="370840">
                <a:tc>
                  <a:txBody>
                    <a:bodyPr/>
                    <a:lstStyle/>
                    <a:p>
                      <a:pPr algn="ctr"/>
                      <a:r>
                        <a:rPr lang="nl-BE" dirty="0" smtClean="0"/>
                        <a:t>Bv. celtherapie</a:t>
                      </a:r>
                      <a:r>
                        <a:rPr lang="nl-BE" baseline="0" dirty="0" smtClean="0"/>
                        <a:t> (CCRG), </a:t>
                      </a:r>
                      <a:r>
                        <a:rPr lang="nl-BE" baseline="0" dirty="0" err="1" smtClean="0"/>
                        <a:t>hemapoëtische</a:t>
                      </a:r>
                      <a:r>
                        <a:rPr lang="nl-BE" baseline="0" dirty="0" smtClean="0"/>
                        <a:t> stamcellen, amnionmembranen, </a:t>
                      </a:r>
                      <a:r>
                        <a:rPr lang="nl-BE" baseline="0" dirty="0" err="1" smtClean="0"/>
                        <a:t>occulair</a:t>
                      </a:r>
                      <a:r>
                        <a:rPr lang="nl-BE" baseline="0" dirty="0" smtClean="0"/>
                        <a:t> weefsel</a:t>
                      </a:r>
                      <a:endParaRPr lang="nl-BE" dirty="0"/>
                    </a:p>
                  </a:txBody>
                  <a:tcPr/>
                </a:tc>
                <a:tc>
                  <a:txBody>
                    <a:bodyPr/>
                    <a:lstStyle/>
                    <a:p>
                      <a:pPr algn="ctr"/>
                      <a:r>
                        <a:rPr lang="nl-BE" dirty="0" smtClean="0"/>
                        <a:t>Bv. Tumorbank@UZA,</a:t>
                      </a:r>
                      <a:r>
                        <a:rPr lang="nl-BE" baseline="0" dirty="0" smtClean="0"/>
                        <a:t> hersenbank UA (Born </a:t>
                      </a:r>
                      <a:r>
                        <a:rPr lang="nl-BE" baseline="0" dirty="0" err="1" smtClean="0"/>
                        <a:t>Bunge</a:t>
                      </a:r>
                      <a:r>
                        <a:rPr lang="nl-BE" baseline="0" dirty="0" smtClean="0"/>
                        <a:t> instituut)</a:t>
                      </a:r>
                      <a:endParaRPr lang="nl-BE" dirty="0"/>
                    </a:p>
                  </a:txBody>
                  <a:tcPr/>
                </a:tc>
                <a:extLst>
                  <a:ext uri="{0D108BD9-81ED-4DB2-BD59-A6C34878D82A}">
                    <a16:rowId xmlns:a16="http://schemas.microsoft.com/office/drawing/2014/main" val="1765421592"/>
                  </a:ext>
                </a:extLst>
              </a:tr>
            </a:tbl>
          </a:graphicData>
        </a:graphic>
      </p:graphicFrame>
    </p:spTree>
    <p:extLst>
      <p:ext uri="{BB962C8B-B14F-4D97-AF65-F5344CB8AC3E}">
        <p14:creationId xmlns:p14="http://schemas.microsoft.com/office/powerpoint/2010/main" val="1085205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69966" y="1588"/>
            <a:ext cx="8281851" cy="885825"/>
          </a:xfrm>
        </p:spPr>
        <p:txBody>
          <a:bodyPr/>
          <a:lstStyle/>
          <a:p>
            <a:r>
              <a:rPr lang="nl-BE" dirty="0">
                <a:latin typeface="Arial" charset="0"/>
                <a:cs typeface="Arial" charset="0"/>
              </a:rPr>
              <a:t>Wet  MLM: Bijzondere </a:t>
            </a:r>
            <a:r>
              <a:rPr lang="nl-BE" dirty="0" smtClean="0">
                <a:latin typeface="Arial" charset="0"/>
                <a:cs typeface="Arial" charset="0"/>
              </a:rPr>
              <a:t>bepaling m.b.t. biobanken (art. 22) (3)</a:t>
            </a:r>
            <a:endParaRPr dirty="0">
              <a:latin typeface="Arial" charset="0"/>
              <a:cs typeface="Arial" charset="0"/>
            </a:endParaRPr>
          </a:p>
        </p:txBody>
      </p:sp>
      <p:sp>
        <p:nvSpPr>
          <p:cNvPr id="4" name="Tijdelijke aanduiding voor inhoud 2"/>
          <p:cNvSpPr>
            <a:spLocks noGrp="1"/>
          </p:cNvSpPr>
          <p:nvPr>
            <p:ph sz="quarter" idx="10"/>
          </p:nvPr>
        </p:nvSpPr>
        <p:spPr>
          <a:xfrm>
            <a:off x="457200" y="1219199"/>
            <a:ext cx="7620000" cy="5277395"/>
          </a:xfrm>
        </p:spPr>
        <p:txBody>
          <a:bodyPr>
            <a:normAutofit fontScale="77500" lnSpcReduction="20000"/>
          </a:bodyPr>
          <a:lstStyle/>
          <a:p>
            <a:r>
              <a:rPr lang="nl-BE" dirty="0" smtClean="0"/>
              <a:t>Traceerbaar? </a:t>
            </a:r>
          </a:p>
          <a:p>
            <a:pPr lvl="1"/>
            <a:r>
              <a:rPr lang="nl-BE" dirty="0" smtClean="0"/>
              <a:t>Arts-beheerder biobank verzekert zich van de codering bij verkrijgen MLM</a:t>
            </a:r>
          </a:p>
          <a:p>
            <a:pPr lvl="1"/>
            <a:r>
              <a:rPr lang="nl-BE" dirty="0" smtClean="0"/>
              <a:t>Bij gebruik van het MLM door een derde die geen biobank is moet die traceerbaarheid behouden blijven </a:t>
            </a:r>
          </a:p>
          <a:p>
            <a:r>
              <a:rPr lang="nl-BE" dirty="0" smtClean="0"/>
              <a:t>Niet-traceerbaar? </a:t>
            </a:r>
          </a:p>
          <a:p>
            <a:pPr lvl="1"/>
            <a:r>
              <a:rPr lang="nl-BE" dirty="0" smtClean="0"/>
              <a:t>VOORDAT het materiaal aan de biobank overgedragen wordt</a:t>
            </a:r>
          </a:p>
          <a:p>
            <a:pPr lvl="1"/>
            <a:r>
              <a:rPr lang="nl-BE" dirty="0" smtClean="0"/>
              <a:t>Beheerder: arts of apotheker</a:t>
            </a:r>
          </a:p>
          <a:p>
            <a:r>
              <a:rPr lang="nl-BE" dirty="0" smtClean="0"/>
              <a:t>Opheffen van traceerbaarheid door arts-beheerder? </a:t>
            </a:r>
          </a:p>
          <a:p>
            <a:pPr lvl="1"/>
            <a:r>
              <a:rPr lang="nl-BE" dirty="0" smtClean="0"/>
              <a:t>Enkel bij toestemming donor of</a:t>
            </a:r>
          </a:p>
          <a:p>
            <a:pPr lvl="1"/>
            <a:r>
              <a:rPr lang="nl-BE" dirty="0" smtClean="0"/>
              <a:t>MLM heeft transformatie ondergaan </a:t>
            </a:r>
          </a:p>
          <a:p>
            <a:pPr lvl="1"/>
            <a:r>
              <a:rPr lang="nl-BE" dirty="0" smtClean="0"/>
              <a:t>Controleren of art. 11 (betekenisvolle informatie) van toepassing is</a:t>
            </a:r>
          </a:p>
          <a:p>
            <a:r>
              <a:rPr lang="nl-BE" dirty="0" smtClean="0"/>
              <a:t>De in de biobank opgeslagen persoonsgegevens worden gedurende maximum 50 jaar na verkrijging van het MLM bewaard</a:t>
            </a:r>
          </a:p>
          <a:p>
            <a:endParaRPr lang="nl-BE" dirty="0" smtClean="0"/>
          </a:p>
        </p:txBody>
      </p:sp>
    </p:spTree>
    <p:extLst>
      <p:ext uri="{BB962C8B-B14F-4D97-AF65-F5344CB8AC3E}">
        <p14:creationId xmlns:p14="http://schemas.microsoft.com/office/powerpoint/2010/main" val="14925703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69966" y="1588"/>
            <a:ext cx="8281851" cy="885825"/>
          </a:xfrm>
        </p:spPr>
        <p:txBody>
          <a:bodyPr/>
          <a:lstStyle/>
          <a:p>
            <a:r>
              <a:rPr lang="nl-BE" dirty="0">
                <a:latin typeface="Arial" charset="0"/>
                <a:cs typeface="Arial" charset="0"/>
              </a:rPr>
              <a:t>Wet  MLM: Controle </a:t>
            </a:r>
            <a:r>
              <a:rPr lang="nl-BE" dirty="0" smtClean="0">
                <a:latin typeface="Arial" charset="0"/>
                <a:cs typeface="Arial" charset="0"/>
              </a:rPr>
              <a:t>en sancties (art. 23 en art. 24)</a:t>
            </a:r>
            <a:endParaRPr dirty="0">
              <a:latin typeface="Arial" charset="0"/>
              <a:cs typeface="Arial" charset="0"/>
            </a:endParaRPr>
          </a:p>
        </p:txBody>
      </p:sp>
      <p:sp>
        <p:nvSpPr>
          <p:cNvPr id="4" name="Tijdelijke aanduiding voor inhoud 2"/>
          <p:cNvSpPr>
            <a:spLocks noGrp="1"/>
          </p:cNvSpPr>
          <p:nvPr>
            <p:ph sz="quarter" idx="10"/>
          </p:nvPr>
        </p:nvSpPr>
        <p:spPr>
          <a:xfrm>
            <a:off x="457200" y="1219199"/>
            <a:ext cx="7620000" cy="5277395"/>
          </a:xfrm>
        </p:spPr>
        <p:txBody>
          <a:bodyPr>
            <a:normAutofit/>
          </a:bodyPr>
          <a:lstStyle/>
          <a:p>
            <a:r>
              <a:rPr lang="nl-BE" dirty="0" smtClean="0"/>
              <a:t>FAGG controleert</a:t>
            </a:r>
          </a:p>
          <a:p>
            <a:r>
              <a:rPr lang="nl-BE" dirty="0" smtClean="0"/>
              <a:t>Verschillende geldboetes naargelang de ernst van de inbreuk</a:t>
            </a:r>
          </a:p>
          <a:p>
            <a:endParaRPr lang="nl-BE" dirty="0" smtClean="0"/>
          </a:p>
        </p:txBody>
      </p:sp>
    </p:spTree>
    <p:extLst>
      <p:ext uri="{BB962C8B-B14F-4D97-AF65-F5344CB8AC3E}">
        <p14:creationId xmlns:p14="http://schemas.microsoft.com/office/powerpoint/2010/main" val="2009934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69966" y="1588"/>
            <a:ext cx="8281851" cy="885825"/>
          </a:xfrm>
        </p:spPr>
        <p:txBody>
          <a:bodyPr/>
          <a:lstStyle/>
          <a:p>
            <a:r>
              <a:rPr lang="nl-BE" dirty="0" smtClean="0">
                <a:latin typeface="Arial" charset="0"/>
                <a:cs typeface="Arial" charset="0"/>
              </a:rPr>
              <a:t>Koninklijk besluit </a:t>
            </a:r>
            <a:r>
              <a:rPr lang="nl-BE" dirty="0" err="1" smtClean="0">
                <a:latin typeface="Arial" charset="0"/>
                <a:cs typeface="Arial" charset="0"/>
              </a:rPr>
              <a:t>biobanken</a:t>
            </a:r>
            <a:r>
              <a:rPr lang="nl-BE" dirty="0" smtClean="0">
                <a:latin typeface="Arial" charset="0"/>
                <a:cs typeface="Arial" charset="0"/>
              </a:rPr>
              <a:t> </a:t>
            </a:r>
            <a:endParaRPr dirty="0">
              <a:latin typeface="Arial" charset="0"/>
              <a:cs typeface="Arial" charset="0"/>
            </a:endParaRPr>
          </a:p>
        </p:txBody>
      </p:sp>
      <p:sp>
        <p:nvSpPr>
          <p:cNvPr id="2" name="Tijdelijke aanduiding voor inhoud 1"/>
          <p:cNvSpPr>
            <a:spLocks noGrp="1"/>
          </p:cNvSpPr>
          <p:nvPr>
            <p:ph sz="quarter" idx="10"/>
          </p:nvPr>
        </p:nvSpPr>
        <p:spPr/>
        <p:txBody>
          <a:bodyPr/>
          <a:lstStyle/>
          <a:p>
            <a:endParaRPr lang="nl-BE"/>
          </a:p>
        </p:txBody>
      </p:sp>
      <p:pic>
        <p:nvPicPr>
          <p:cNvPr id="3" name="Afbeelding 2"/>
          <p:cNvPicPr>
            <a:picLocks noChangeAspect="1"/>
          </p:cNvPicPr>
          <p:nvPr/>
        </p:nvPicPr>
        <p:blipFill>
          <a:blip r:embed="rId2"/>
          <a:stretch>
            <a:fillRect/>
          </a:stretch>
        </p:blipFill>
        <p:spPr>
          <a:xfrm>
            <a:off x="134847" y="1292430"/>
            <a:ext cx="8791439" cy="4803570"/>
          </a:xfrm>
          <a:prstGeom prst="rect">
            <a:avLst/>
          </a:prstGeom>
        </p:spPr>
      </p:pic>
    </p:spTree>
    <p:extLst>
      <p:ext uri="{BB962C8B-B14F-4D97-AF65-F5344CB8AC3E}">
        <p14:creationId xmlns:p14="http://schemas.microsoft.com/office/powerpoint/2010/main" val="34519641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69966" y="1588"/>
            <a:ext cx="8281851" cy="885825"/>
          </a:xfrm>
        </p:spPr>
        <p:txBody>
          <a:bodyPr/>
          <a:lstStyle/>
          <a:p>
            <a:r>
              <a:rPr lang="nl-BE" dirty="0">
                <a:latin typeface="Arial" charset="0"/>
                <a:cs typeface="Arial" charset="0"/>
              </a:rPr>
              <a:t>Koninklijk besluit </a:t>
            </a:r>
            <a:r>
              <a:rPr lang="nl-BE" dirty="0" err="1" smtClean="0">
                <a:latin typeface="Arial" charset="0"/>
                <a:cs typeface="Arial" charset="0"/>
              </a:rPr>
              <a:t>biobanken</a:t>
            </a:r>
            <a:r>
              <a:rPr lang="nl-BE" dirty="0" smtClean="0">
                <a:latin typeface="Arial" charset="0"/>
                <a:cs typeface="Arial" charset="0"/>
              </a:rPr>
              <a:t>: </a:t>
            </a:r>
            <a:r>
              <a:rPr lang="nl-BE" dirty="0">
                <a:latin typeface="Arial" charset="0"/>
                <a:cs typeface="Arial" charset="0"/>
              </a:rPr>
              <a:t>Wie </a:t>
            </a:r>
            <a:r>
              <a:rPr lang="nl-BE" dirty="0" smtClean="0">
                <a:latin typeface="Arial" charset="0"/>
                <a:cs typeface="Arial" charset="0"/>
              </a:rPr>
              <a:t>mag wegnemingen doen? (art. 2)</a:t>
            </a:r>
            <a:endParaRPr dirty="0">
              <a:latin typeface="Arial" charset="0"/>
              <a:cs typeface="Arial" charset="0"/>
            </a:endParaRPr>
          </a:p>
        </p:txBody>
      </p:sp>
      <p:sp>
        <p:nvSpPr>
          <p:cNvPr id="4" name="Tijdelijke aanduiding voor inhoud 2"/>
          <p:cNvSpPr>
            <a:spLocks noGrp="1"/>
          </p:cNvSpPr>
          <p:nvPr>
            <p:ph sz="quarter" idx="10"/>
          </p:nvPr>
        </p:nvSpPr>
        <p:spPr>
          <a:xfrm>
            <a:off x="457200" y="1219199"/>
            <a:ext cx="7620000" cy="5277395"/>
          </a:xfrm>
        </p:spPr>
        <p:txBody>
          <a:bodyPr>
            <a:normAutofit/>
          </a:bodyPr>
          <a:lstStyle/>
          <a:p>
            <a:r>
              <a:rPr lang="nl-BE" dirty="0" smtClean="0"/>
              <a:t>Artsen</a:t>
            </a:r>
          </a:p>
          <a:p>
            <a:r>
              <a:rPr lang="nl-BE" dirty="0" smtClean="0"/>
              <a:t>Beoefenaars van de tandheelkunde</a:t>
            </a:r>
          </a:p>
          <a:p>
            <a:r>
              <a:rPr lang="nl-BE" dirty="0" smtClean="0"/>
              <a:t>Beoefenaars van de verpleegkunde</a:t>
            </a:r>
          </a:p>
          <a:p>
            <a:r>
              <a:rPr lang="nl-BE" dirty="0" smtClean="0"/>
              <a:t>Vroedvrouwen</a:t>
            </a:r>
          </a:p>
          <a:p>
            <a:r>
              <a:rPr lang="nl-BE" dirty="0" smtClean="0"/>
              <a:t>Apothekers en licentiaten of masters in de scheikundige wetenschappen die ertoe gemachtigd zijn analyses van klinische biologie te verrichten</a:t>
            </a:r>
          </a:p>
          <a:p>
            <a:r>
              <a:rPr lang="nl-BE" dirty="0" smtClean="0"/>
              <a:t>Houders van de beroepstitel “medisch laboratoriumtechnoloog”</a:t>
            </a:r>
            <a:endParaRPr lang="nl-BE" dirty="0"/>
          </a:p>
          <a:p>
            <a:pPr>
              <a:buFont typeface="Wingdings" panose="05000000000000000000" pitchFamily="2" charset="2"/>
              <a:buChar char="à"/>
            </a:pPr>
            <a:r>
              <a:rPr lang="nl-BE" dirty="0" smtClean="0"/>
              <a:t>Schriftelijke documentatie van het opleidingsprogramma</a:t>
            </a:r>
          </a:p>
          <a:p>
            <a:pPr>
              <a:buFont typeface="Wingdings" panose="05000000000000000000" pitchFamily="2" charset="2"/>
              <a:buChar char="à"/>
            </a:pPr>
            <a:r>
              <a:rPr lang="nl-BE" dirty="0" smtClean="0"/>
              <a:t>Wegnemingen gebeuren “in een omgeving waar de gezondheid, veiligheid en discretie gewaarborgd zijn” </a:t>
            </a:r>
          </a:p>
          <a:p>
            <a:endParaRPr lang="nl-BE" dirty="0" smtClean="0"/>
          </a:p>
        </p:txBody>
      </p:sp>
    </p:spTree>
    <p:extLst>
      <p:ext uri="{BB962C8B-B14F-4D97-AF65-F5344CB8AC3E}">
        <p14:creationId xmlns:p14="http://schemas.microsoft.com/office/powerpoint/2010/main" val="1538422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199" y="1588"/>
            <a:ext cx="8207829" cy="885825"/>
          </a:xfrm>
        </p:spPr>
        <p:txBody>
          <a:bodyPr/>
          <a:lstStyle/>
          <a:p>
            <a:r>
              <a:rPr lang="nl-BE" dirty="0">
                <a:latin typeface="Arial" charset="0"/>
                <a:cs typeface="Arial" charset="0"/>
              </a:rPr>
              <a:t>Koninklijk besluit </a:t>
            </a:r>
            <a:r>
              <a:rPr lang="nl-BE" dirty="0" err="1">
                <a:latin typeface="Arial" charset="0"/>
                <a:cs typeface="Arial" charset="0"/>
              </a:rPr>
              <a:t>biobanken</a:t>
            </a:r>
            <a:r>
              <a:rPr lang="nl-BE" dirty="0">
                <a:latin typeface="Arial" charset="0"/>
                <a:cs typeface="Arial" charset="0"/>
              </a:rPr>
              <a:t>: Aanmelding </a:t>
            </a:r>
            <a:r>
              <a:rPr lang="nl-BE" dirty="0" smtClean="0">
                <a:latin typeface="Arial" charset="0"/>
                <a:cs typeface="Arial" charset="0"/>
              </a:rPr>
              <a:t>biobank (art. 3) en doorgeven wijzigingen (art. 4)</a:t>
            </a:r>
            <a:endParaRPr dirty="0">
              <a:latin typeface="Arial" charset="0"/>
              <a:cs typeface="Arial" charset="0"/>
            </a:endParaRPr>
          </a:p>
        </p:txBody>
      </p:sp>
      <p:sp>
        <p:nvSpPr>
          <p:cNvPr id="4" name="Tijdelijke aanduiding voor inhoud 2"/>
          <p:cNvSpPr>
            <a:spLocks noGrp="1"/>
          </p:cNvSpPr>
          <p:nvPr>
            <p:ph sz="quarter" idx="10"/>
          </p:nvPr>
        </p:nvSpPr>
        <p:spPr>
          <a:xfrm>
            <a:off x="457200" y="1219199"/>
            <a:ext cx="7620000" cy="5277395"/>
          </a:xfrm>
        </p:spPr>
        <p:txBody>
          <a:bodyPr>
            <a:normAutofit/>
          </a:bodyPr>
          <a:lstStyle/>
          <a:p>
            <a:r>
              <a:rPr lang="nl-BE" dirty="0" smtClean="0"/>
              <a:t>Aanmeldingsdossier (bijlage 1 KB) via aangetekend schrijven overmaken aan FAGG </a:t>
            </a:r>
          </a:p>
          <a:p>
            <a:r>
              <a:rPr lang="nl-BE" dirty="0" smtClean="0"/>
              <a:t>Binnen de 15 dagen (indien dossier volledig) aanmeldingsnummer meedelen door FAGG</a:t>
            </a:r>
          </a:p>
          <a:p>
            <a:r>
              <a:rPr lang="nl-BE" dirty="0" smtClean="0"/>
              <a:t>Geen reactie FAGG = aangemeld, </a:t>
            </a:r>
            <a:r>
              <a:rPr lang="nl-BE" dirty="0" err="1" smtClean="0"/>
              <a:t>nr</a:t>
            </a:r>
            <a:r>
              <a:rPr lang="nl-BE" dirty="0" smtClean="0"/>
              <a:t> volgt </a:t>
            </a:r>
          </a:p>
          <a:p>
            <a:r>
              <a:rPr lang="nl-BE" dirty="0" smtClean="0"/>
              <a:t>Wijzigingen doorgeven aan FAGG</a:t>
            </a:r>
          </a:p>
          <a:p>
            <a:r>
              <a:rPr lang="nl-BE" dirty="0" smtClean="0"/>
              <a:t>Tijdelijke of definitieve stopzetting doorgeven aan FAGG</a:t>
            </a:r>
          </a:p>
          <a:p>
            <a:r>
              <a:rPr lang="nl-BE" dirty="0" smtClean="0"/>
              <a:t>Bij wijzigingen m.b.t. doelstelling of activiteiten </a:t>
            </a:r>
            <a:r>
              <a:rPr lang="nl-BE" dirty="0" smtClean="0">
                <a:sym typeface="Wingdings" panose="05000000000000000000" pitchFamily="2" charset="2"/>
              </a:rPr>
              <a:t> ook nieuw advies vragen aan EC</a:t>
            </a:r>
            <a:endParaRPr lang="nl-BE" dirty="0" smtClean="0"/>
          </a:p>
        </p:txBody>
      </p:sp>
    </p:spTree>
    <p:extLst>
      <p:ext uri="{BB962C8B-B14F-4D97-AF65-F5344CB8AC3E}">
        <p14:creationId xmlns:p14="http://schemas.microsoft.com/office/powerpoint/2010/main" val="1321697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69966" y="1588"/>
            <a:ext cx="8281851" cy="885825"/>
          </a:xfrm>
        </p:spPr>
        <p:txBody>
          <a:bodyPr/>
          <a:lstStyle/>
          <a:p>
            <a:r>
              <a:rPr lang="nl-BE" dirty="0">
                <a:latin typeface="Arial" charset="0"/>
                <a:cs typeface="Arial" charset="0"/>
              </a:rPr>
              <a:t>Koninklijk besluit </a:t>
            </a:r>
            <a:r>
              <a:rPr lang="nl-BE" dirty="0" err="1">
                <a:latin typeface="Arial" charset="0"/>
                <a:cs typeface="Arial" charset="0"/>
              </a:rPr>
              <a:t>biobanken</a:t>
            </a:r>
            <a:r>
              <a:rPr lang="nl-BE" dirty="0">
                <a:latin typeface="Arial" charset="0"/>
                <a:cs typeface="Arial" charset="0"/>
              </a:rPr>
              <a:t>: Uitbater </a:t>
            </a:r>
            <a:r>
              <a:rPr lang="nl-BE" dirty="0" smtClean="0">
                <a:latin typeface="Arial" charset="0"/>
                <a:cs typeface="Arial" charset="0"/>
              </a:rPr>
              <a:t>biobank (art. 5) en activiteitenverslag (art. 6) </a:t>
            </a:r>
            <a:endParaRPr dirty="0">
              <a:latin typeface="Arial" charset="0"/>
              <a:cs typeface="Arial" charset="0"/>
            </a:endParaRPr>
          </a:p>
        </p:txBody>
      </p:sp>
      <p:sp>
        <p:nvSpPr>
          <p:cNvPr id="4" name="Tijdelijke aanduiding voor inhoud 2"/>
          <p:cNvSpPr>
            <a:spLocks noGrp="1"/>
          </p:cNvSpPr>
          <p:nvPr>
            <p:ph sz="quarter" idx="10"/>
          </p:nvPr>
        </p:nvSpPr>
        <p:spPr>
          <a:xfrm>
            <a:off x="457200" y="1219199"/>
            <a:ext cx="7620000" cy="5277395"/>
          </a:xfrm>
        </p:spPr>
        <p:txBody>
          <a:bodyPr>
            <a:normAutofit/>
          </a:bodyPr>
          <a:lstStyle/>
          <a:p>
            <a:r>
              <a:rPr lang="nl-BE" dirty="0" smtClean="0"/>
              <a:t>Uitbater (rechtsvorm, bv. UZA) kan zowel therapeutische banken uitbaten als een biobank </a:t>
            </a:r>
          </a:p>
          <a:p>
            <a:r>
              <a:rPr lang="nl-BE" dirty="0" smtClean="0"/>
              <a:t>Structuren worden wel afzonderlijk beheerd</a:t>
            </a:r>
          </a:p>
          <a:p>
            <a:r>
              <a:rPr lang="nl-BE" dirty="0" smtClean="0"/>
              <a:t>Tweejaarlijks verslag van beheerder aan EC met</a:t>
            </a:r>
          </a:p>
          <a:p>
            <a:pPr lvl="1"/>
            <a:r>
              <a:rPr lang="nl-BE" dirty="0" smtClean="0"/>
              <a:t>Doelstellingen en activiteiten</a:t>
            </a:r>
          </a:p>
          <a:p>
            <a:pPr lvl="1"/>
            <a:r>
              <a:rPr lang="nl-BE" dirty="0" smtClean="0"/>
              <a:t>Overzicht van MLM </a:t>
            </a:r>
          </a:p>
          <a:p>
            <a:pPr lvl="2"/>
            <a:r>
              <a:rPr lang="nl-BE" dirty="0" smtClean="0"/>
              <a:t>Binnenkomst</a:t>
            </a:r>
          </a:p>
          <a:p>
            <a:pPr lvl="2"/>
            <a:r>
              <a:rPr lang="nl-BE" dirty="0" smtClean="0"/>
              <a:t>Uitgave met bestemming </a:t>
            </a:r>
          </a:p>
          <a:p>
            <a:endParaRPr lang="nl-BE" dirty="0" smtClean="0"/>
          </a:p>
          <a:p>
            <a:endParaRPr lang="nl-BE" dirty="0" smtClean="0"/>
          </a:p>
        </p:txBody>
      </p:sp>
    </p:spTree>
    <p:extLst>
      <p:ext uri="{BB962C8B-B14F-4D97-AF65-F5344CB8AC3E}">
        <p14:creationId xmlns:p14="http://schemas.microsoft.com/office/powerpoint/2010/main" val="1782812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69966" y="1588"/>
            <a:ext cx="8281851" cy="885825"/>
          </a:xfrm>
        </p:spPr>
        <p:txBody>
          <a:bodyPr/>
          <a:lstStyle/>
          <a:p>
            <a:r>
              <a:rPr lang="nl-BE" dirty="0">
                <a:latin typeface="Arial" charset="0"/>
                <a:cs typeface="Arial" charset="0"/>
              </a:rPr>
              <a:t>Koninklijk besluit </a:t>
            </a:r>
            <a:r>
              <a:rPr lang="nl-BE" dirty="0" err="1">
                <a:latin typeface="Arial" charset="0"/>
                <a:cs typeface="Arial" charset="0"/>
              </a:rPr>
              <a:t>biobanken</a:t>
            </a:r>
            <a:r>
              <a:rPr lang="nl-BE" dirty="0">
                <a:latin typeface="Arial" charset="0"/>
                <a:cs typeface="Arial" charset="0"/>
              </a:rPr>
              <a:t>: Rol </a:t>
            </a:r>
            <a:r>
              <a:rPr lang="nl-BE" dirty="0" smtClean="0">
                <a:latin typeface="Arial" charset="0"/>
                <a:cs typeface="Arial" charset="0"/>
              </a:rPr>
              <a:t>van het ethisch comité (art. 7)</a:t>
            </a:r>
            <a:endParaRPr dirty="0">
              <a:latin typeface="Arial" charset="0"/>
              <a:cs typeface="Arial" charset="0"/>
            </a:endParaRPr>
          </a:p>
        </p:txBody>
      </p:sp>
      <p:sp>
        <p:nvSpPr>
          <p:cNvPr id="4" name="Tijdelijke aanduiding voor inhoud 2"/>
          <p:cNvSpPr>
            <a:spLocks noGrp="1"/>
          </p:cNvSpPr>
          <p:nvPr>
            <p:ph sz="quarter" idx="10"/>
          </p:nvPr>
        </p:nvSpPr>
        <p:spPr>
          <a:xfrm>
            <a:off x="457200" y="1219199"/>
            <a:ext cx="7620000" cy="5277395"/>
          </a:xfrm>
        </p:spPr>
        <p:txBody>
          <a:bodyPr>
            <a:normAutofit/>
          </a:bodyPr>
          <a:lstStyle/>
          <a:p>
            <a:r>
              <a:rPr lang="nl-BE" dirty="0" smtClean="0"/>
              <a:t>“ingeval het ethisch comité vaststelt dat de activiteiten van de biobank niet conform zijn aan zijn advies, stelt het ethisch comité een ontwerp van beslissing tot wijziging of intrekking van het gunstig advies op” </a:t>
            </a:r>
          </a:p>
          <a:p>
            <a:r>
              <a:rPr lang="nl-BE" dirty="0" smtClean="0"/>
              <a:t>Maand tijd voor tegenargumenten en acties </a:t>
            </a:r>
          </a:p>
          <a:p>
            <a:r>
              <a:rPr lang="nl-BE" dirty="0" smtClean="0"/>
              <a:t>Nog eens een maand tijd om een “met redenen omklede definitieve beslissing” te nemen”</a:t>
            </a:r>
          </a:p>
          <a:p>
            <a:r>
              <a:rPr lang="nl-BE" dirty="0" smtClean="0"/>
              <a:t>Meedelen van wijziging of intrekking van advies EC aan FAGG</a:t>
            </a:r>
          </a:p>
          <a:p>
            <a:endParaRPr lang="nl-BE" dirty="0" smtClean="0"/>
          </a:p>
        </p:txBody>
      </p:sp>
    </p:spTree>
    <p:extLst>
      <p:ext uri="{BB962C8B-B14F-4D97-AF65-F5344CB8AC3E}">
        <p14:creationId xmlns:p14="http://schemas.microsoft.com/office/powerpoint/2010/main" val="24192128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69966" y="1588"/>
            <a:ext cx="8281851" cy="885825"/>
          </a:xfrm>
        </p:spPr>
        <p:txBody>
          <a:bodyPr/>
          <a:lstStyle/>
          <a:p>
            <a:r>
              <a:rPr lang="nl-BE" dirty="0">
                <a:latin typeface="Arial" charset="0"/>
                <a:cs typeface="Arial" charset="0"/>
              </a:rPr>
              <a:t>Koninklijk besluit </a:t>
            </a:r>
            <a:r>
              <a:rPr lang="nl-BE" dirty="0" err="1">
                <a:latin typeface="Arial" charset="0"/>
                <a:cs typeface="Arial" charset="0"/>
              </a:rPr>
              <a:t>biobanken</a:t>
            </a:r>
            <a:r>
              <a:rPr lang="nl-BE" dirty="0">
                <a:latin typeface="Arial" charset="0"/>
                <a:cs typeface="Arial" charset="0"/>
              </a:rPr>
              <a:t>: Donoridentificatiesysteem </a:t>
            </a:r>
            <a:r>
              <a:rPr lang="nl-BE" dirty="0" smtClean="0">
                <a:latin typeface="Arial" charset="0"/>
                <a:cs typeface="Arial" charset="0"/>
              </a:rPr>
              <a:t>(art. 8) en register (art. 9)</a:t>
            </a:r>
            <a:endParaRPr dirty="0">
              <a:latin typeface="Arial" charset="0"/>
              <a:cs typeface="Arial" charset="0"/>
            </a:endParaRPr>
          </a:p>
        </p:txBody>
      </p:sp>
      <p:sp>
        <p:nvSpPr>
          <p:cNvPr id="4" name="Tijdelijke aanduiding voor inhoud 2"/>
          <p:cNvSpPr>
            <a:spLocks noGrp="1"/>
          </p:cNvSpPr>
          <p:nvPr>
            <p:ph sz="quarter" idx="10"/>
          </p:nvPr>
        </p:nvSpPr>
        <p:spPr>
          <a:xfrm>
            <a:off x="457200" y="1219199"/>
            <a:ext cx="7620000" cy="5277395"/>
          </a:xfrm>
        </p:spPr>
        <p:txBody>
          <a:bodyPr>
            <a:normAutofit/>
          </a:bodyPr>
          <a:lstStyle/>
          <a:p>
            <a:r>
              <a:rPr lang="nl-BE" dirty="0" smtClean="0"/>
              <a:t>Traceerbaar MLM? </a:t>
            </a:r>
          </a:p>
          <a:p>
            <a:pPr lvl="1"/>
            <a:r>
              <a:rPr lang="nl-BE" dirty="0" smtClean="0"/>
              <a:t>Eenduidig donoridentificatiesysteem</a:t>
            </a:r>
          </a:p>
          <a:p>
            <a:pPr lvl="2"/>
            <a:r>
              <a:rPr lang="nl-BE" dirty="0" smtClean="0"/>
              <a:t>Elke donatie, en elk afgeleid MLM wordt voorzien van een unieke code</a:t>
            </a:r>
          </a:p>
          <a:p>
            <a:r>
              <a:rPr lang="nl-BE" dirty="0" smtClean="0"/>
              <a:t>Register bijhouden door beheerder MLM (zie bijlage 2)</a:t>
            </a:r>
          </a:p>
          <a:p>
            <a:pPr lvl="1"/>
            <a:r>
              <a:rPr lang="nl-BE" dirty="0" smtClean="0"/>
              <a:t>Inkomend MLM</a:t>
            </a:r>
          </a:p>
          <a:p>
            <a:pPr lvl="2"/>
            <a:r>
              <a:rPr lang="nl-BE" dirty="0" smtClean="0"/>
              <a:t>Soort MLM</a:t>
            </a:r>
          </a:p>
          <a:p>
            <a:pPr lvl="2"/>
            <a:r>
              <a:rPr lang="nl-BE" dirty="0" smtClean="0"/>
              <a:t>Datum van verkrijgen</a:t>
            </a:r>
          </a:p>
          <a:p>
            <a:pPr lvl="2"/>
            <a:r>
              <a:rPr lang="nl-BE" dirty="0" smtClean="0"/>
              <a:t>Oorsprong </a:t>
            </a:r>
          </a:p>
          <a:p>
            <a:pPr lvl="2"/>
            <a:r>
              <a:rPr lang="nl-BE" dirty="0" smtClean="0"/>
              <a:t>Anoniem of gecodeerd met vermelding van het identificatienummer</a:t>
            </a:r>
          </a:p>
          <a:p>
            <a:pPr lvl="1"/>
            <a:r>
              <a:rPr lang="nl-BE" dirty="0" smtClean="0"/>
              <a:t>Uitgaand MLM</a:t>
            </a:r>
          </a:p>
          <a:p>
            <a:pPr lvl="2"/>
            <a:r>
              <a:rPr lang="nl-BE" dirty="0" smtClean="0"/>
              <a:t>Datum aflevering</a:t>
            </a:r>
          </a:p>
          <a:p>
            <a:pPr lvl="2"/>
            <a:r>
              <a:rPr lang="nl-BE" dirty="0" smtClean="0"/>
              <a:t>Contactgegevens bestemmeling</a:t>
            </a:r>
          </a:p>
          <a:p>
            <a:pPr lvl="2"/>
            <a:r>
              <a:rPr lang="nl-BE" dirty="0"/>
              <a:t>Anoniem of gecodeerd met vermelding van het identificatienummer</a:t>
            </a:r>
          </a:p>
          <a:p>
            <a:pPr lvl="1"/>
            <a:endParaRPr lang="nl-BE" dirty="0"/>
          </a:p>
        </p:txBody>
      </p:sp>
    </p:spTree>
    <p:extLst>
      <p:ext uri="{BB962C8B-B14F-4D97-AF65-F5344CB8AC3E}">
        <p14:creationId xmlns:p14="http://schemas.microsoft.com/office/powerpoint/2010/main" val="9252816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77792" y="1588"/>
            <a:ext cx="8274025" cy="885825"/>
          </a:xfrm>
        </p:spPr>
        <p:txBody>
          <a:bodyPr/>
          <a:lstStyle/>
          <a:p>
            <a:r>
              <a:rPr lang="nl-BE" dirty="0">
                <a:latin typeface="Arial" charset="0"/>
                <a:cs typeface="Arial" charset="0"/>
              </a:rPr>
              <a:t>Koninklijk besluit </a:t>
            </a:r>
            <a:r>
              <a:rPr lang="nl-BE" dirty="0" err="1">
                <a:latin typeface="Arial" charset="0"/>
                <a:cs typeface="Arial" charset="0"/>
              </a:rPr>
              <a:t>biobanken</a:t>
            </a:r>
            <a:r>
              <a:rPr lang="nl-BE" dirty="0">
                <a:latin typeface="Arial" charset="0"/>
                <a:cs typeface="Arial" charset="0"/>
              </a:rPr>
              <a:t>: Schriftelijke </a:t>
            </a:r>
            <a:r>
              <a:rPr lang="nl-BE" dirty="0" smtClean="0">
                <a:latin typeface="Arial" charset="0"/>
                <a:cs typeface="Arial" charset="0"/>
              </a:rPr>
              <a:t>overeenkomst bij ter beschikkingstelling (art. 10)</a:t>
            </a:r>
            <a:endParaRPr dirty="0">
              <a:latin typeface="Arial" charset="0"/>
              <a:cs typeface="Arial" charset="0"/>
            </a:endParaRPr>
          </a:p>
        </p:txBody>
      </p:sp>
      <p:sp>
        <p:nvSpPr>
          <p:cNvPr id="4" name="Tijdelijke aanduiding voor inhoud 2"/>
          <p:cNvSpPr>
            <a:spLocks noGrp="1"/>
          </p:cNvSpPr>
          <p:nvPr>
            <p:ph sz="quarter" idx="10"/>
          </p:nvPr>
        </p:nvSpPr>
        <p:spPr>
          <a:xfrm>
            <a:off x="457200" y="1219199"/>
            <a:ext cx="7620000" cy="5277395"/>
          </a:xfrm>
        </p:spPr>
        <p:txBody>
          <a:bodyPr>
            <a:normAutofit fontScale="70000" lnSpcReduction="20000"/>
          </a:bodyPr>
          <a:lstStyle/>
          <a:p>
            <a:r>
              <a:rPr lang="nl-BE" dirty="0" smtClean="0"/>
              <a:t>Steeds een schriftelijke overeenkomst bij elke terbeschikkingstelling van MLM (aan derde of aan andere biobank) met</a:t>
            </a:r>
          </a:p>
          <a:p>
            <a:pPr lvl="1"/>
            <a:r>
              <a:rPr lang="nl-BE" dirty="0" smtClean="0"/>
              <a:t>Voorwerp van wetenschappelijk onderzoek</a:t>
            </a:r>
          </a:p>
          <a:p>
            <a:pPr lvl="1"/>
            <a:r>
              <a:rPr lang="nl-BE" dirty="0" smtClean="0"/>
              <a:t>Verantwoordelijkheden inzake traceerbaarheid behouden</a:t>
            </a:r>
          </a:p>
          <a:p>
            <a:pPr lvl="1"/>
            <a:r>
              <a:rPr lang="nl-BE" dirty="0" smtClean="0"/>
              <a:t>Persoonsgegevens en de bescherming van de persoonlijke levenssfeer</a:t>
            </a:r>
          </a:p>
          <a:p>
            <a:r>
              <a:rPr lang="nl-BE" dirty="0" smtClean="0"/>
              <a:t>Geen schriftelijke overeenkomst als:</a:t>
            </a:r>
          </a:p>
          <a:p>
            <a:pPr lvl="1"/>
            <a:r>
              <a:rPr lang="nl-BE" dirty="0" smtClean="0"/>
              <a:t>Zelfde rechtspersoon OF</a:t>
            </a:r>
          </a:p>
          <a:p>
            <a:pPr lvl="1"/>
            <a:r>
              <a:rPr lang="nl-BE" dirty="0" smtClean="0"/>
              <a:t>verbonden rechtspersoon OF</a:t>
            </a:r>
          </a:p>
          <a:p>
            <a:pPr lvl="1"/>
            <a:r>
              <a:rPr lang="nl-BE" dirty="0" smtClean="0"/>
              <a:t>Kaderovereenkomst werd gesloten m.b.t. overdracht MLM</a:t>
            </a:r>
          </a:p>
          <a:p>
            <a:pPr>
              <a:buFont typeface="Wingdings" panose="05000000000000000000" pitchFamily="2" charset="2"/>
              <a:buChar char="à"/>
            </a:pPr>
            <a:r>
              <a:rPr lang="nl-BE" dirty="0" smtClean="0">
                <a:sym typeface="Wingdings" panose="05000000000000000000" pitchFamily="2" charset="2"/>
              </a:rPr>
              <a:t>SOP die traceerbaarheid en bescherming van persoonlijke levenssfeer regelt</a:t>
            </a:r>
          </a:p>
          <a:p>
            <a:pPr>
              <a:buFont typeface="Wingdings" panose="05000000000000000000" pitchFamily="2" charset="2"/>
              <a:buChar char="à"/>
            </a:pPr>
            <a:r>
              <a:rPr lang="nl-BE" dirty="0" smtClean="0">
                <a:sym typeface="Wingdings" panose="05000000000000000000" pitchFamily="2" charset="2"/>
              </a:rPr>
              <a:t>Het voorwerp van wetenschappelijk onderzoek moet ook geregistreerd worden door beheerder MLM </a:t>
            </a:r>
          </a:p>
          <a:p>
            <a:pPr>
              <a:buFont typeface="Wingdings" panose="05000000000000000000" pitchFamily="2" charset="2"/>
              <a:buChar char="à"/>
            </a:pPr>
            <a:r>
              <a:rPr lang="nl-BE" dirty="0" smtClean="0">
                <a:sym typeface="Wingdings" panose="05000000000000000000" pitchFamily="2" charset="2"/>
              </a:rPr>
              <a:t>Schriftelijke bevestiging door beheerder MLM dat toestemming donor in orde is</a:t>
            </a:r>
          </a:p>
          <a:p>
            <a:endParaRPr lang="nl-BE" dirty="0"/>
          </a:p>
          <a:p>
            <a:pPr lvl="1"/>
            <a:endParaRPr lang="nl-BE" dirty="0"/>
          </a:p>
        </p:txBody>
      </p:sp>
    </p:spTree>
    <p:extLst>
      <p:ext uri="{BB962C8B-B14F-4D97-AF65-F5344CB8AC3E}">
        <p14:creationId xmlns:p14="http://schemas.microsoft.com/office/powerpoint/2010/main" val="12784473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96091" y="1588"/>
            <a:ext cx="8255726" cy="885825"/>
          </a:xfrm>
        </p:spPr>
        <p:txBody>
          <a:bodyPr/>
          <a:lstStyle/>
          <a:p>
            <a:r>
              <a:rPr lang="nl-BE" dirty="0" smtClean="0">
                <a:latin typeface="Arial" charset="0"/>
                <a:cs typeface="Arial" charset="0"/>
              </a:rPr>
              <a:t> </a:t>
            </a:r>
            <a:r>
              <a:rPr lang="nl-BE" dirty="0">
                <a:latin typeface="Arial" charset="0"/>
                <a:cs typeface="Arial" charset="0"/>
              </a:rPr>
              <a:t>Koninklijk besluit </a:t>
            </a:r>
            <a:r>
              <a:rPr lang="nl-BE" dirty="0" err="1">
                <a:latin typeface="Arial" charset="0"/>
                <a:cs typeface="Arial" charset="0"/>
              </a:rPr>
              <a:t>biobanken</a:t>
            </a:r>
            <a:r>
              <a:rPr lang="nl-BE" dirty="0">
                <a:latin typeface="Arial" charset="0"/>
                <a:cs typeface="Arial" charset="0"/>
              </a:rPr>
              <a:t>: </a:t>
            </a:r>
            <a:r>
              <a:rPr lang="nl-BE" dirty="0" err="1">
                <a:latin typeface="Arial" charset="0"/>
                <a:cs typeface="Arial" charset="0"/>
              </a:rPr>
              <a:t>Persoonsgegvens</a:t>
            </a:r>
            <a:r>
              <a:rPr lang="nl-BE" dirty="0">
                <a:latin typeface="Arial" charset="0"/>
                <a:cs typeface="Arial" charset="0"/>
              </a:rPr>
              <a:t> </a:t>
            </a:r>
            <a:r>
              <a:rPr lang="nl-BE" dirty="0" smtClean="0">
                <a:latin typeface="Arial" charset="0"/>
                <a:cs typeface="Arial" charset="0"/>
              </a:rPr>
              <a:t>(art. 11)</a:t>
            </a:r>
            <a:endParaRPr dirty="0">
              <a:latin typeface="Arial" charset="0"/>
              <a:cs typeface="Arial" charset="0"/>
            </a:endParaRPr>
          </a:p>
        </p:txBody>
      </p:sp>
      <p:sp>
        <p:nvSpPr>
          <p:cNvPr id="4" name="Tijdelijke aanduiding voor inhoud 2"/>
          <p:cNvSpPr>
            <a:spLocks noGrp="1"/>
          </p:cNvSpPr>
          <p:nvPr>
            <p:ph sz="quarter" idx="10"/>
          </p:nvPr>
        </p:nvSpPr>
        <p:spPr>
          <a:xfrm>
            <a:off x="457200" y="1219199"/>
            <a:ext cx="7620000" cy="5277395"/>
          </a:xfrm>
        </p:spPr>
        <p:txBody>
          <a:bodyPr>
            <a:normAutofit/>
          </a:bodyPr>
          <a:lstStyle/>
          <a:p>
            <a:r>
              <a:rPr lang="nl-BE" dirty="0" smtClean="0"/>
              <a:t>“door de biobank worden geen gegevens met betrekking tot de donor afgestaan, met uitzondering van de in art. 8, eerste lid, bedoelde code en gegevens met betrekking tot het gebruik waarvoor bij toepassing van de wet de toestemming is gegeven of geen verzet werd geuit”</a:t>
            </a:r>
          </a:p>
          <a:p>
            <a:r>
              <a:rPr lang="nl-BE" dirty="0" smtClean="0">
                <a:sym typeface="Wingdings" panose="05000000000000000000" pitchFamily="2" charset="2"/>
              </a:rPr>
              <a:t>Dit is niet van toepassing bij gegevensoverdracht tussen biobanken </a:t>
            </a:r>
          </a:p>
          <a:p>
            <a:r>
              <a:rPr lang="nl-BE" dirty="0" smtClean="0">
                <a:sym typeface="Wingdings" panose="05000000000000000000" pitchFamily="2" charset="2"/>
              </a:rPr>
              <a:t>Bij verwerking persoonsgegevens door biobank is de arts-beheerder verantwoordelijk voor deze verwerking</a:t>
            </a:r>
          </a:p>
          <a:p>
            <a:endParaRPr lang="nl-BE" dirty="0"/>
          </a:p>
          <a:p>
            <a:pPr lvl="1"/>
            <a:endParaRPr lang="nl-BE" dirty="0"/>
          </a:p>
        </p:txBody>
      </p:sp>
    </p:spTree>
    <p:extLst>
      <p:ext uri="{BB962C8B-B14F-4D97-AF65-F5344CB8AC3E}">
        <p14:creationId xmlns:p14="http://schemas.microsoft.com/office/powerpoint/2010/main" val="3508483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Wettelijk kader</a:t>
            </a:r>
            <a:endParaRPr lang="nl-BE" dirty="0"/>
          </a:p>
        </p:txBody>
      </p:sp>
      <p:sp>
        <p:nvSpPr>
          <p:cNvPr id="3" name="Tijdelijke aanduiding voor inhoud 2"/>
          <p:cNvSpPr>
            <a:spLocks noGrp="1"/>
          </p:cNvSpPr>
          <p:nvPr>
            <p:ph sz="quarter" idx="10"/>
          </p:nvPr>
        </p:nvSpPr>
        <p:spPr>
          <a:xfrm>
            <a:off x="457200" y="1219199"/>
            <a:ext cx="7620000" cy="5199017"/>
          </a:xfrm>
        </p:spPr>
        <p:txBody>
          <a:bodyPr>
            <a:normAutofit fontScale="92500" lnSpcReduction="10000"/>
          </a:bodyPr>
          <a:lstStyle/>
          <a:p>
            <a:pPr>
              <a:lnSpc>
                <a:spcPct val="170000"/>
              </a:lnSpc>
            </a:pPr>
            <a:r>
              <a:rPr lang="nl-BE" dirty="0" smtClean="0"/>
              <a:t>Europese richtlijnen: enkel voor weefsel –en cellenbanken (therapeutische banken) en niet voor biobanken </a:t>
            </a:r>
          </a:p>
          <a:p>
            <a:pPr lvl="1">
              <a:lnSpc>
                <a:spcPct val="170000"/>
              </a:lnSpc>
            </a:pPr>
            <a:r>
              <a:rPr lang="nl-BE" dirty="0" smtClean="0"/>
              <a:t>2004/23/EG, </a:t>
            </a:r>
            <a:r>
              <a:rPr lang="nl-BE" dirty="0" smtClean="0">
                <a:sym typeface="Wingdings" panose="05000000000000000000" pitchFamily="2" charset="2"/>
              </a:rPr>
              <a:t>2006/17/EG, 2006/86/EG</a:t>
            </a:r>
            <a:endParaRPr lang="nl-BE" dirty="0" smtClean="0"/>
          </a:p>
          <a:p>
            <a:pPr>
              <a:lnSpc>
                <a:spcPct val="170000"/>
              </a:lnSpc>
            </a:pPr>
            <a:r>
              <a:rPr lang="nl-BE" dirty="0" smtClean="0"/>
              <a:t>19 december 2008 – Wet inzake het verkrijgen en het gebruik van menselijk lichaamsmateriaal (MLM) met het oog op de geneeskundige toepassing op de mens </a:t>
            </a:r>
            <a:r>
              <a:rPr lang="nl-BE" u="sng" dirty="0" smtClean="0"/>
              <a:t>of het wetenschappelijk onderzoek</a:t>
            </a:r>
            <a:r>
              <a:rPr lang="nl-BE" dirty="0" smtClean="0"/>
              <a:t>. </a:t>
            </a:r>
          </a:p>
          <a:p>
            <a:pPr lvl="1">
              <a:lnSpc>
                <a:spcPct val="170000"/>
              </a:lnSpc>
            </a:pPr>
            <a:r>
              <a:rPr lang="nl-BE" dirty="0" smtClean="0"/>
              <a:t>Gepubliceerd op 30-12-2008 </a:t>
            </a:r>
            <a:endParaRPr lang="nl-BE" dirty="0"/>
          </a:p>
          <a:p>
            <a:pPr lvl="1">
              <a:lnSpc>
                <a:spcPct val="170000"/>
              </a:lnSpc>
            </a:pPr>
            <a:r>
              <a:rPr lang="nl-BE" dirty="0" smtClean="0"/>
              <a:t>Groot deel i.v.m. biobanken: inwerkingtreding onbepaald wegens ontbreken KB</a:t>
            </a:r>
          </a:p>
        </p:txBody>
      </p:sp>
    </p:spTree>
    <p:extLst>
      <p:ext uri="{BB962C8B-B14F-4D97-AF65-F5344CB8AC3E}">
        <p14:creationId xmlns:p14="http://schemas.microsoft.com/office/powerpoint/2010/main" val="36458802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96091" y="1588"/>
            <a:ext cx="8255726" cy="885825"/>
          </a:xfrm>
        </p:spPr>
        <p:txBody>
          <a:bodyPr/>
          <a:lstStyle/>
          <a:p>
            <a:r>
              <a:rPr lang="nl-BE" dirty="0" smtClean="0">
                <a:latin typeface="Arial" charset="0"/>
                <a:cs typeface="Arial" charset="0"/>
              </a:rPr>
              <a:t>Koninklijk </a:t>
            </a:r>
            <a:r>
              <a:rPr lang="nl-BE" dirty="0">
                <a:latin typeface="Arial" charset="0"/>
                <a:cs typeface="Arial" charset="0"/>
              </a:rPr>
              <a:t>besluit </a:t>
            </a:r>
            <a:r>
              <a:rPr lang="nl-BE" dirty="0" err="1">
                <a:latin typeface="Arial" charset="0"/>
                <a:cs typeface="Arial" charset="0"/>
              </a:rPr>
              <a:t>biobanken</a:t>
            </a:r>
            <a:r>
              <a:rPr lang="nl-BE" dirty="0">
                <a:latin typeface="Arial" charset="0"/>
                <a:cs typeface="Arial" charset="0"/>
              </a:rPr>
              <a:t>: Aanmeldingstermijn </a:t>
            </a:r>
            <a:r>
              <a:rPr lang="nl-BE" dirty="0" smtClean="0">
                <a:latin typeface="Arial" charset="0"/>
                <a:cs typeface="Arial" charset="0"/>
              </a:rPr>
              <a:t>(art. 12) en toepassingsgebied (art. 13)</a:t>
            </a:r>
            <a:endParaRPr dirty="0">
              <a:latin typeface="Arial" charset="0"/>
              <a:cs typeface="Arial" charset="0"/>
            </a:endParaRPr>
          </a:p>
        </p:txBody>
      </p:sp>
      <p:sp>
        <p:nvSpPr>
          <p:cNvPr id="4" name="Tijdelijke aanduiding voor inhoud 2"/>
          <p:cNvSpPr>
            <a:spLocks noGrp="1"/>
          </p:cNvSpPr>
          <p:nvPr>
            <p:ph sz="quarter" idx="10"/>
          </p:nvPr>
        </p:nvSpPr>
        <p:spPr>
          <a:xfrm>
            <a:off x="457200" y="1219199"/>
            <a:ext cx="7620000" cy="5277395"/>
          </a:xfrm>
        </p:spPr>
        <p:txBody>
          <a:bodyPr>
            <a:normAutofit/>
          </a:bodyPr>
          <a:lstStyle/>
          <a:p>
            <a:r>
              <a:rPr lang="nl-BE" dirty="0" smtClean="0"/>
              <a:t>Bestaande biobanken beschikken over een periode van 6 maanden om zich aan te melden bij FAGG na inwerkingtreding van dit besluit</a:t>
            </a:r>
          </a:p>
          <a:p>
            <a:r>
              <a:rPr lang="nl-BE" dirty="0" smtClean="0"/>
              <a:t>Register en coderingssysteem enkel voor MLM dat is weggenomen vanaf de datum van inwerkingtreding van dit besluit</a:t>
            </a:r>
            <a:endParaRPr lang="nl-BE" dirty="0"/>
          </a:p>
          <a:p>
            <a:pPr lvl="1"/>
            <a:endParaRPr lang="nl-BE" dirty="0"/>
          </a:p>
        </p:txBody>
      </p:sp>
    </p:spTree>
    <p:extLst>
      <p:ext uri="{BB962C8B-B14F-4D97-AF65-F5344CB8AC3E}">
        <p14:creationId xmlns:p14="http://schemas.microsoft.com/office/powerpoint/2010/main" val="12649301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96091" y="1588"/>
            <a:ext cx="8255726" cy="885825"/>
          </a:xfrm>
        </p:spPr>
        <p:txBody>
          <a:bodyPr/>
          <a:lstStyle/>
          <a:p>
            <a:r>
              <a:rPr lang="nl-BE" dirty="0">
                <a:latin typeface="Arial" charset="0"/>
                <a:cs typeface="Arial" charset="0"/>
              </a:rPr>
              <a:t>Koninklijk besluit </a:t>
            </a:r>
            <a:r>
              <a:rPr lang="nl-BE" dirty="0" err="1">
                <a:latin typeface="Arial" charset="0"/>
                <a:cs typeface="Arial" charset="0"/>
              </a:rPr>
              <a:t>biobanken</a:t>
            </a:r>
            <a:r>
              <a:rPr lang="nl-BE" dirty="0">
                <a:latin typeface="Arial" charset="0"/>
                <a:cs typeface="Arial" charset="0"/>
              </a:rPr>
              <a:t>: Inwerkingtreding </a:t>
            </a:r>
            <a:r>
              <a:rPr lang="nl-BE" dirty="0" smtClean="0">
                <a:latin typeface="Arial" charset="0"/>
                <a:cs typeface="Arial" charset="0"/>
              </a:rPr>
              <a:t>(art. 14 en art. 15)</a:t>
            </a:r>
            <a:endParaRPr dirty="0">
              <a:latin typeface="Arial" charset="0"/>
              <a:cs typeface="Arial" charset="0"/>
            </a:endParaRPr>
          </a:p>
        </p:txBody>
      </p:sp>
      <p:sp>
        <p:nvSpPr>
          <p:cNvPr id="4" name="Tijdelijke aanduiding voor inhoud 2"/>
          <p:cNvSpPr>
            <a:spLocks noGrp="1"/>
          </p:cNvSpPr>
          <p:nvPr>
            <p:ph sz="quarter" idx="10"/>
          </p:nvPr>
        </p:nvSpPr>
        <p:spPr>
          <a:xfrm>
            <a:off x="457200" y="1219199"/>
            <a:ext cx="7620000" cy="5277395"/>
          </a:xfrm>
        </p:spPr>
        <p:txBody>
          <a:bodyPr>
            <a:normAutofit/>
          </a:bodyPr>
          <a:lstStyle/>
          <a:p>
            <a:r>
              <a:rPr lang="nl-BE" dirty="0" smtClean="0"/>
              <a:t>Besluit treedt in werking op de 1</a:t>
            </a:r>
            <a:r>
              <a:rPr lang="nl-BE" baseline="30000" dirty="0" smtClean="0"/>
              <a:t>ste</a:t>
            </a:r>
            <a:r>
              <a:rPr lang="nl-BE" dirty="0" smtClean="0"/>
              <a:t> dag van de 9</a:t>
            </a:r>
            <a:r>
              <a:rPr lang="nl-BE" baseline="30000" dirty="0" smtClean="0"/>
              <a:t>de</a:t>
            </a:r>
            <a:r>
              <a:rPr lang="nl-BE" dirty="0" smtClean="0"/>
              <a:t> maand die volgt op bekendmaking ervan in het Belgisch staatsblad</a:t>
            </a:r>
          </a:p>
          <a:p>
            <a:endParaRPr lang="nl-BE" dirty="0"/>
          </a:p>
          <a:p>
            <a:r>
              <a:rPr lang="nl-BE" dirty="0" smtClean="0"/>
              <a:t>Timeline:</a:t>
            </a:r>
          </a:p>
          <a:p>
            <a:pPr lvl="1"/>
            <a:r>
              <a:rPr lang="nl-BE" dirty="0" smtClean="0"/>
              <a:t>KB in werking op 1/11/2018</a:t>
            </a:r>
          </a:p>
          <a:p>
            <a:pPr lvl="1"/>
            <a:r>
              <a:rPr lang="nl-BE" dirty="0" smtClean="0"/>
              <a:t>6 maanden tijd: aanmelding vóór 1/05/2019</a:t>
            </a:r>
          </a:p>
        </p:txBody>
      </p:sp>
    </p:spTree>
    <p:extLst>
      <p:ext uri="{BB962C8B-B14F-4D97-AF65-F5344CB8AC3E}">
        <p14:creationId xmlns:p14="http://schemas.microsoft.com/office/powerpoint/2010/main" val="37139449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ndertitel 8"/>
          <p:cNvSpPr>
            <a:spLocks noGrp="1"/>
          </p:cNvSpPr>
          <p:nvPr>
            <p:ph type="subTitle" idx="1"/>
          </p:nvPr>
        </p:nvSpPr>
        <p:spPr>
          <a:xfrm>
            <a:off x="609600" y="4471020"/>
            <a:ext cx="7274768" cy="1218580"/>
          </a:xfrm>
        </p:spPr>
        <p:txBody>
          <a:bodyPr>
            <a:normAutofit fontScale="92500"/>
          </a:bodyPr>
          <a:lstStyle/>
          <a:p>
            <a:r>
              <a:rPr lang="nl-BE" sz="2400" dirty="0" smtClean="0"/>
              <a:t>Mieke De Wilde – biobank manager</a:t>
            </a:r>
          </a:p>
          <a:p>
            <a:r>
              <a:rPr lang="nl-BE" sz="2400" dirty="0" smtClean="0">
                <a:hlinkClick r:id="rId3"/>
              </a:rPr>
              <a:t>Annemieke.de.wilde@uza.be</a:t>
            </a:r>
            <a:endParaRPr lang="nl-BE" sz="2400" dirty="0"/>
          </a:p>
          <a:p>
            <a:r>
              <a:rPr lang="nl-BE" sz="2400" dirty="0" smtClean="0"/>
              <a:t>biobank@uza.be</a:t>
            </a:r>
          </a:p>
          <a:p>
            <a:r>
              <a:rPr lang="nl-BE" sz="2400" dirty="0" smtClean="0"/>
              <a:t>Tel: 03/821.55.62</a:t>
            </a:r>
          </a:p>
          <a:p>
            <a:endParaRPr lang="nl-BE" sz="2400" dirty="0" smtClean="0"/>
          </a:p>
          <a:p>
            <a:endParaRPr lang="nl-BE" sz="2400" dirty="0"/>
          </a:p>
        </p:txBody>
      </p:sp>
      <p:sp>
        <p:nvSpPr>
          <p:cNvPr id="8" name="Titel 7"/>
          <p:cNvSpPr>
            <a:spLocks noGrp="1"/>
          </p:cNvSpPr>
          <p:nvPr>
            <p:ph type="ctrTitle"/>
          </p:nvPr>
        </p:nvSpPr>
        <p:spPr>
          <a:xfrm>
            <a:off x="307731" y="1653275"/>
            <a:ext cx="6804248" cy="1663824"/>
          </a:xfrm>
        </p:spPr>
        <p:txBody>
          <a:bodyPr/>
          <a:lstStyle/>
          <a:p>
            <a:pPr algn="ctr">
              <a:lnSpc>
                <a:spcPct val="100000"/>
              </a:lnSpc>
            </a:pPr>
            <a:r>
              <a:rPr lang="nl-BE" sz="4000" b="0" dirty="0" smtClean="0"/>
              <a:t>Gebruik van menselijk </a:t>
            </a:r>
            <a:r>
              <a:rPr lang="nl-BE" sz="4000" b="0" dirty="0" smtClean="0"/>
              <a:t>lichaamsmateriaal voor </a:t>
            </a:r>
            <a:r>
              <a:rPr lang="nl-BE" sz="4000" b="0" dirty="0" smtClean="0"/>
              <a:t>wetenschappelijk onderzoek</a:t>
            </a:r>
            <a:br>
              <a:rPr lang="nl-BE" sz="4000" b="0" dirty="0" smtClean="0"/>
            </a:br>
            <a:r>
              <a:rPr lang="nl-BE" sz="2400" b="0" dirty="0" smtClean="0"/>
              <a:t>overzicht wetgeving</a:t>
            </a:r>
            <a:endParaRPr lang="nl-BE" sz="2400" b="0" dirty="0"/>
          </a:p>
        </p:txBody>
      </p:sp>
    </p:spTree>
    <p:extLst>
      <p:ext uri="{BB962C8B-B14F-4D97-AF65-F5344CB8AC3E}">
        <p14:creationId xmlns:p14="http://schemas.microsoft.com/office/powerpoint/2010/main" val="3711969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199" y="1588"/>
            <a:ext cx="7932057" cy="885825"/>
          </a:xfrm>
        </p:spPr>
        <p:txBody>
          <a:bodyPr/>
          <a:lstStyle/>
          <a:p>
            <a:r>
              <a:rPr lang="nl-BE" dirty="0" smtClean="0">
                <a:latin typeface="Arial" charset="0"/>
                <a:cs typeface="Arial" charset="0"/>
              </a:rPr>
              <a:t>Raadplegen wet MLM</a:t>
            </a:r>
            <a:endParaRPr dirty="0">
              <a:latin typeface="Arial" charset="0"/>
              <a:cs typeface="Arial" charset="0"/>
            </a:endParaRPr>
          </a:p>
        </p:txBody>
      </p:sp>
      <p:pic>
        <p:nvPicPr>
          <p:cNvPr id="2" name="Afbeelding 1"/>
          <p:cNvPicPr>
            <a:picLocks noChangeAspect="1"/>
          </p:cNvPicPr>
          <p:nvPr/>
        </p:nvPicPr>
        <p:blipFill>
          <a:blip r:embed="rId2"/>
          <a:stretch>
            <a:fillRect/>
          </a:stretch>
        </p:blipFill>
        <p:spPr>
          <a:xfrm>
            <a:off x="219441" y="1153528"/>
            <a:ext cx="8739921" cy="451897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199" y="1588"/>
            <a:ext cx="7932057" cy="885825"/>
          </a:xfrm>
        </p:spPr>
        <p:txBody>
          <a:bodyPr/>
          <a:lstStyle/>
          <a:p>
            <a:r>
              <a:rPr lang="nl-BE" dirty="0" smtClean="0">
                <a:latin typeface="Arial" charset="0"/>
                <a:cs typeface="Arial" charset="0"/>
              </a:rPr>
              <a:t>Raadplegen wet MLM (2)</a:t>
            </a:r>
            <a:endParaRPr dirty="0">
              <a:latin typeface="Arial" charset="0"/>
              <a:cs typeface="Arial" charset="0"/>
            </a:endParaRPr>
          </a:p>
        </p:txBody>
      </p:sp>
      <p:pic>
        <p:nvPicPr>
          <p:cNvPr id="3" name="Afbeelding 2"/>
          <p:cNvPicPr>
            <a:picLocks noChangeAspect="1"/>
          </p:cNvPicPr>
          <p:nvPr/>
        </p:nvPicPr>
        <p:blipFill>
          <a:blip r:embed="rId2"/>
          <a:stretch>
            <a:fillRect/>
          </a:stretch>
        </p:blipFill>
        <p:spPr>
          <a:xfrm>
            <a:off x="0" y="1733322"/>
            <a:ext cx="9144000" cy="3921806"/>
          </a:xfrm>
          <a:prstGeom prst="rect">
            <a:avLst/>
          </a:prstGeom>
        </p:spPr>
      </p:pic>
      <p:sp>
        <p:nvSpPr>
          <p:cNvPr id="4" name="Rechthoek 3"/>
          <p:cNvSpPr/>
          <p:nvPr/>
        </p:nvSpPr>
        <p:spPr>
          <a:xfrm>
            <a:off x="0" y="4711337"/>
            <a:ext cx="9144000" cy="4528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43715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199" y="1588"/>
            <a:ext cx="7932057" cy="885825"/>
          </a:xfrm>
        </p:spPr>
        <p:txBody>
          <a:bodyPr/>
          <a:lstStyle/>
          <a:p>
            <a:r>
              <a:rPr lang="nl-BE" dirty="0" smtClean="0">
                <a:latin typeface="Arial" charset="0"/>
                <a:cs typeface="Arial" charset="0"/>
              </a:rPr>
              <a:t>Wet  MLM: Definities (art. 2) </a:t>
            </a:r>
            <a:endParaRPr dirty="0">
              <a:latin typeface="Arial" charset="0"/>
              <a:cs typeface="Arial" charset="0"/>
            </a:endParaRPr>
          </a:p>
        </p:txBody>
      </p:sp>
      <p:sp>
        <p:nvSpPr>
          <p:cNvPr id="4" name="Tijdelijke aanduiding voor inhoud 2"/>
          <p:cNvSpPr>
            <a:spLocks noGrp="1"/>
          </p:cNvSpPr>
          <p:nvPr>
            <p:ph sz="quarter" idx="10"/>
          </p:nvPr>
        </p:nvSpPr>
        <p:spPr>
          <a:xfrm>
            <a:off x="457200" y="1219199"/>
            <a:ext cx="7620000" cy="5164183"/>
          </a:xfrm>
        </p:spPr>
        <p:txBody>
          <a:bodyPr>
            <a:normAutofit fontScale="62500" lnSpcReduction="20000"/>
          </a:bodyPr>
          <a:lstStyle/>
          <a:p>
            <a:r>
              <a:rPr lang="nl-BE" dirty="0" smtClean="0"/>
              <a:t>1° </a:t>
            </a:r>
            <a:r>
              <a:rPr lang="nl-BE" b="1" dirty="0" smtClean="0"/>
              <a:t>menselijk lichaamsmateriaal</a:t>
            </a:r>
            <a:r>
              <a:rPr lang="nl-BE" dirty="0" smtClean="0"/>
              <a:t>: elk biologisch lichaamsmateriaal, met inbegrip van menselijk weefsels en cellen, gameten, embryo’s, foetussen, evenals de substanties die eruit worden onttrokken, welke ook hun graad van bewerking is. </a:t>
            </a:r>
          </a:p>
          <a:p>
            <a:r>
              <a:rPr lang="nl-BE" dirty="0" smtClean="0"/>
              <a:t>23° </a:t>
            </a:r>
            <a:r>
              <a:rPr lang="nl-BE" b="1" dirty="0" smtClean="0"/>
              <a:t>traceerbaarheid</a:t>
            </a:r>
            <a:r>
              <a:rPr lang="nl-BE" dirty="0" smtClean="0"/>
              <a:t>: het vermogen om het MLM in gebruik of vernietiging te lokaliseren, te identificeren en dit bij de bewerking, de controle en bewaring. Dit omvat het vermogen om de donor en de structuren of de productie-instelling die het MLM ontvangen, bewerken of bewaren, evenals de ontvangers in de ziekenhuizen waar het MLM wordt toegepast, te identificeren. </a:t>
            </a:r>
          </a:p>
          <a:p>
            <a:r>
              <a:rPr lang="nl-BE" dirty="0" smtClean="0"/>
              <a:t>27° </a:t>
            </a:r>
            <a:r>
              <a:rPr lang="nl-BE" b="1" dirty="0" smtClean="0"/>
              <a:t>biobank</a:t>
            </a:r>
            <a:r>
              <a:rPr lang="nl-BE" dirty="0" smtClean="0"/>
              <a:t>: de structuur, die met het oog op wetenschappelijk onderzoek met uitsluiting van onderzoek met geneeskundige toepassing op de mens, MLM verkrijgt, in voorkomend geval bewerkt, bewaart en ter beschikking stelt, evenals desgevallend de daaraan gekoppelde gegevens die betrekking hebben op het MLM en de donor. </a:t>
            </a:r>
          </a:p>
          <a:p>
            <a:r>
              <a:rPr lang="nl-BE" dirty="0" smtClean="0"/>
              <a:t>12° </a:t>
            </a:r>
            <a:r>
              <a:rPr lang="nl-BE" b="1" dirty="0" smtClean="0"/>
              <a:t>verkrijging</a:t>
            </a:r>
            <a:r>
              <a:rPr lang="nl-BE" dirty="0" smtClean="0"/>
              <a:t>: het proces waardoor het MLM na de wegneming beschikbaar wordt</a:t>
            </a:r>
          </a:p>
        </p:txBody>
      </p:sp>
    </p:spTree>
    <p:extLst>
      <p:ext uri="{BB962C8B-B14F-4D97-AF65-F5344CB8AC3E}">
        <p14:creationId xmlns:p14="http://schemas.microsoft.com/office/powerpoint/2010/main" val="762045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199" y="1588"/>
            <a:ext cx="7932057" cy="885825"/>
          </a:xfrm>
        </p:spPr>
        <p:txBody>
          <a:bodyPr/>
          <a:lstStyle/>
          <a:p>
            <a:r>
              <a:rPr lang="nl-BE" dirty="0">
                <a:latin typeface="Arial" charset="0"/>
                <a:cs typeface="Arial" charset="0"/>
              </a:rPr>
              <a:t>Wet  MLM: Definities </a:t>
            </a:r>
            <a:r>
              <a:rPr lang="nl-BE" dirty="0" smtClean="0">
                <a:latin typeface="Arial" charset="0"/>
                <a:cs typeface="Arial" charset="0"/>
              </a:rPr>
              <a:t>(art. 2) (2)</a:t>
            </a:r>
            <a:endParaRPr dirty="0">
              <a:latin typeface="Arial" charset="0"/>
              <a:cs typeface="Arial" charset="0"/>
            </a:endParaRPr>
          </a:p>
        </p:txBody>
      </p:sp>
      <p:sp>
        <p:nvSpPr>
          <p:cNvPr id="4" name="Tijdelijke aanduiding voor inhoud 2"/>
          <p:cNvSpPr>
            <a:spLocks noGrp="1"/>
          </p:cNvSpPr>
          <p:nvPr>
            <p:ph sz="quarter" idx="10"/>
          </p:nvPr>
        </p:nvSpPr>
        <p:spPr>
          <a:xfrm>
            <a:off x="457200" y="1219199"/>
            <a:ext cx="7620000" cy="5164183"/>
          </a:xfrm>
        </p:spPr>
        <p:txBody>
          <a:bodyPr>
            <a:normAutofit fontScale="62500" lnSpcReduction="20000"/>
          </a:bodyPr>
          <a:lstStyle/>
          <a:p>
            <a:r>
              <a:rPr lang="nl-BE" dirty="0" smtClean="0"/>
              <a:t>28°/1 </a:t>
            </a:r>
            <a:r>
              <a:rPr lang="nl-BE" b="1" dirty="0" smtClean="0"/>
              <a:t>beheerder van het MLM in de biobank</a:t>
            </a:r>
            <a:r>
              <a:rPr lang="nl-BE" dirty="0" smtClean="0"/>
              <a:t>: de persoon in de biobank die de bevoegdheden heeft en der verantwoordelijkheden draagt zoals bedoeld in en krachtens deze wet (zie KB)</a:t>
            </a:r>
          </a:p>
          <a:p>
            <a:r>
              <a:rPr lang="nl-BE" dirty="0" smtClean="0"/>
              <a:t>30° </a:t>
            </a:r>
            <a:r>
              <a:rPr lang="nl-BE" b="1" dirty="0" smtClean="0"/>
              <a:t>secundair gebruik</a:t>
            </a:r>
            <a:r>
              <a:rPr lang="nl-BE" dirty="0" smtClean="0"/>
              <a:t> elk ander gebruik van MLM dan dat waarvoor de donor zijn toestemming heeft gegeven in kader van de wegneming</a:t>
            </a:r>
          </a:p>
          <a:p>
            <a:r>
              <a:rPr lang="nl-BE" dirty="0" smtClean="0"/>
              <a:t>32° </a:t>
            </a:r>
            <a:r>
              <a:rPr lang="nl-BE" b="1" dirty="0" smtClean="0"/>
              <a:t>wetenschappelijk onderzoek</a:t>
            </a:r>
            <a:r>
              <a:rPr lang="nl-BE" dirty="0" smtClean="0"/>
              <a:t>: elk gebruik van MLM met het oog op de ontwikkeling van de kennis eigen aan de uitoefening van de gezondheidsberoepen zoals bedoeld in het KB nr. 79 van 10 november 1967 betreffende de uitvoering van de gezondheidsberoepen</a:t>
            </a:r>
          </a:p>
          <a:p>
            <a:r>
              <a:rPr lang="nl-BE" dirty="0" smtClean="0"/>
              <a:t>33° </a:t>
            </a:r>
            <a:r>
              <a:rPr lang="nl-BE" b="1" dirty="0" smtClean="0"/>
              <a:t>residuair menselijk lichaamsmateriaal </a:t>
            </a:r>
            <a:r>
              <a:rPr lang="nl-BE" dirty="0" smtClean="0"/>
              <a:t>het gedeelte van lichaamsmateriaal dat is weggenomen met het oog op een diagnose of behandeling van de donor dat, nadat een voldoende en relevant gedeelte wordt bewaard voor het stellen, verfijnen of voltooien van de diagnose of de behandeling van de donor op basis van nieuwe wetenschappelijke gegevens, ten aanzien van deze doelstellingen overbodig is en derhalve zou mogen worden vernietigd. </a:t>
            </a:r>
          </a:p>
        </p:txBody>
      </p:sp>
    </p:spTree>
    <p:extLst>
      <p:ext uri="{BB962C8B-B14F-4D97-AF65-F5344CB8AC3E}">
        <p14:creationId xmlns:p14="http://schemas.microsoft.com/office/powerpoint/2010/main" val="382756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199" y="1588"/>
            <a:ext cx="7932057" cy="885825"/>
          </a:xfrm>
        </p:spPr>
        <p:txBody>
          <a:bodyPr/>
          <a:lstStyle/>
          <a:p>
            <a:r>
              <a:rPr lang="nl-BE" dirty="0">
                <a:latin typeface="Arial" charset="0"/>
                <a:cs typeface="Arial" charset="0"/>
              </a:rPr>
              <a:t>Wet  MLM: Toepassingsgebied </a:t>
            </a:r>
            <a:r>
              <a:rPr lang="nl-BE" dirty="0" smtClean="0">
                <a:latin typeface="Arial" charset="0"/>
                <a:cs typeface="Arial" charset="0"/>
              </a:rPr>
              <a:t>(art. 3)</a:t>
            </a:r>
            <a:endParaRPr dirty="0">
              <a:latin typeface="Arial" charset="0"/>
              <a:cs typeface="Arial" charset="0"/>
            </a:endParaRPr>
          </a:p>
        </p:txBody>
      </p:sp>
      <p:sp>
        <p:nvSpPr>
          <p:cNvPr id="4" name="Tijdelijke aanduiding voor inhoud 2"/>
          <p:cNvSpPr>
            <a:spLocks noGrp="1"/>
          </p:cNvSpPr>
          <p:nvPr>
            <p:ph sz="quarter" idx="10"/>
          </p:nvPr>
        </p:nvSpPr>
        <p:spPr>
          <a:xfrm>
            <a:off x="457200" y="1219199"/>
            <a:ext cx="7620000" cy="5164183"/>
          </a:xfrm>
        </p:spPr>
        <p:txBody>
          <a:bodyPr>
            <a:normAutofit/>
          </a:bodyPr>
          <a:lstStyle/>
          <a:p>
            <a:r>
              <a:rPr lang="nl-BE" dirty="0" smtClean="0"/>
              <a:t>Deze wet is van toepassing op de donatie, wegneming, het verkrijgen, testen, bewerken, preserveren, bewaren, distribueren, invoeren en gebruiken van MLM bestemd voor een toepassing op de mens, of het wetenschappelijk onderzoek </a:t>
            </a:r>
          </a:p>
          <a:p>
            <a:r>
              <a:rPr lang="nl-BE" dirty="0" smtClean="0"/>
              <a:t>Uitgesloten: </a:t>
            </a:r>
          </a:p>
          <a:p>
            <a:pPr lvl="1"/>
            <a:r>
              <a:rPr lang="nl-BE" dirty="0" smtClean="0"/>
              <a:t>De wegneming en de handelingen die worden verricht met een louter diagnostisch oogmerk ten bate van de persoon bij wie het MLM is weggenomen, en voor zover dit MLM niet is bestemd voor een ander gebruik</a:t>
            </a:r>
          </a:p>
          <a:p>
            <a:pPr lvl="1"/>
            <a:r>
              <a:rPr lang="nl-BE" dirty="0" smtClean="0"/>
              <a:t>Haren en lichaamshaar (m.u.v. follikels), nagels, urine, moedermelk, stoelgang, tranen en zweet behalve indien deze bestemd zijn voor het wetenschappelijk onderzoek zonder toepassing op de mens</a:t>
            </a:r>
          </a:p>
        </p:txBody>
      </p:sp>
    </p:spTree>
    <p:extLst>
      <p:ext uri="{BB962C8B-B14F-4D97-AF65-F5344CB8AC3E}">
        <p14:creationId xmlns:p14="http://schemas.microsoft.com/office/powerpoint/2010/main" val="87521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199" y="1588"/>
            <a:ext cx="7932057" cy="885825"/>
          </a:xfrm>
        </p:spPr>
        <p:txBody>
          <a:bodyPr/>
          <a:lstStyle/>
          <a:p>
            <a:r>
              <a:rPr lang="nl-BE" dirty="0">
                <a:latin typeface="Arial" charset="0"/>
                <a:cs typeface="Arial" charset="0"/>
              </a:rPr>
              <a:t>Wet  MLM: Plaats </a:t>
            </a:r>
            <a:r>
              <a:rPr lang="nl-BE" dirty="0" smtClean="0">
                <a:latin typeface="Arial" charset="0"/>
                <a:cs typeface="Arial" charset="0"/>
              </a:rPr>
              <a:t>van wegneming en overdracht van MLM (art. 4)</a:t>
            </a:r>
            <a:endParaRPr dirty="0">
              <a:latin typeface="Arial" charset="0"/>
              <a:cs typeface="Arial" charset="0"/>
            </a:endParaRPr>
          </a:p>
        </p:txBody>
      </p:sp>
      <p:sp>
        <p:nvSpPr>
          <p:cNvPr id="4" name="Tijdelijke aanduiding voor inhoud 2"/>
          <p:cNvSpPr>
            <a:spLocks noGrp="1"/>
          </p:cNvSpPr>
          <p:nvPr>
            <p:ph sz="quarter" idx="10"/>
          </p:nvPr>
        </p:nvSpPr>
        <p:spPr>
          <a:xfrm>
            <a:off x="457200" y="1219199"/>
            <a:ext cx="7620000" cy="5164183"/>
          </a:xfrm>
        </p:spPr>
        <p:txBody>
          <a:bodyPr>
            <a:normAutofit/>
          </a:bodyPr>
          <a:lstStyle/>
          <a:p>
            <a:r>
              <a:rPr lang="nl-BE" dirty="0" smtClean="0"/>
              <a:t>Algemene regel: in een ziekenhuis </a:t>
            </a:r>
          </a:p>
          <a:p>
            <a:pPr lvl="1"/>
            <a:r>
              <a:rPr lang="nl-BE" dirty="0" smtClean="0"/>
              <a:t>Uitzondering: wegneming bij levende donoren uitsluitend bedoeld voor verkrijging door een aangemelde biobank kan buiten het ziekenhuis </a:t>
            </a:r>
            <a:r>
              <a:rPr lang="nl-BE" dirty="0" smtClean="0">
                <a:sym typeface="Wingdings" panose="05000000000000000000" pitchFamily="2" charset="2"/>
              </a:rPr>
              <a:t> KB </a:t>
            </a:r>
          </a:p>
          <a:p>
            <a:r>
              <a:rPr lang="nl-BE" dirty="0" smtClean="0">
                <a:sym typeface="Wingdings" panose="05000000000000000000" pitchFamily="2" charset="2"/>
              </a:rPr>
              <a:t>MLM, uitsluitend bestemd voor wetenschappelijk onderzoek zonder toepassing op de mens, wordt overgemaakt aan een aangemelde biobank die voldoet aan de in deze wet bedoelde bepalingen </a:t>
            </a:r>
            <a:endParaRPr lang="nl-BE" dirty="0" smtClean="0"/>
          </a:p>
        </p:txBody>
      </p:sp>
    </p:spTree>
    <p:extLst>
      <p:ext uri="{BB962C8B-B14F-4D97-AF65-F5344CB8AC3E}">
        <p14:creationId xmlns:p14="http://schemas.microsoft.com/office/powerpoint/2010/main" val="3133993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else versie">
  <a:themeElements>
    <a:clrScheme name="UZA">
      <a:dk1>
        <a:srgbClr val="5F7791"/>
      </a:dk1>
      <a:lt1>
        <a:srgbClr val="FFFFFF"/>
      </a:lt1>
      <a:dk2>
        <a:srgbClr val="5F7791"/>
      </a:dk2>
      <a:lt2>
        <a:srgbClr val="FFFFFF"/>
      </a:lt2>
      <a:accent1>
        <a:srgbClr val="AF0039"/>
      </a:accent1>
      <a:accent2>
        <a:srgbClr val="DE9515"/>
      </a:accent2>
      <a:accent3>
        <a:srgbClr val="798FA4"/>
      </a:accent3>
      <a:accent4>
        <a:srgbClr val="5B0858"/>
      </a:accent4>
      <a:accent5>
        <a:srgbClr val="A0BF35"/>
      </a:accent5>
      <a:accent6>
        <a:srgbClr val="F4D104"/>
      </a:accent6>
      <a:hlink>
        <a:srgbClr val="EB8803"/>
      </a:hlink>
      <a:folHlink>
        <a:srgbClr val="EB8803"/>
      </a:folHlink>
    </a:clrScheme>
    <a:fontScheme name="UZ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D1181E9A411D4294D84A1E62D4A8C9" ma:contentTypeVersion="2" ma:contentTypeDescription="Een nieuw document maken." ma:contentTypeScope="" ma:versionID="40ec59ec8c48f3abbbd93bcdd54c8bda">
  <xsd:schema xmlns:xsd="http://www.w3.org/2001/XMLSchema" xmlns:xs="http://www.w3.org/2001/XMLSchema" xmlns:p="http://schemas.microsoft.com/office/2006/metadata/properties" xmlns:ns1="http://schemas.microsoft.com/sharepoint/v3" targetNamespace="http://schemas.microsoft.com/office/2006/metadata/properties" ma:root="true" ma:fieldsID="00c4a525ae089d7513eac420c917234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Begindatum van de planning" ma:description="" ma:hidden="true" ma:internalName="PublishingStartDate">
      <xsd:simpleType>
        <xsd:restriction base="dms:Unknown"/>
      </xsd:simpleType>
    </xsd:element>
    <xsd:element name="PublishingExpirationDate" ma:index="9" nillable="true" ma:displayName="Einddatum van de planning"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ma:readOnly="tru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CF9F0B-1E3A-4143-931A-F4036827E8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630BF5-CAB9-4B23-A505-9B965C238BD5}">
  <ds:schemaRefs>
    <ds:schemaRef ds:uri="http://schemas.microsoft.com/office/2006/documentManagement/types"/>
    <ds:schemaRef ds:uri="http://purl.org/dc/dcmitype/"/>
    <ds:schemaRef ds:uri="http://www.w3.org/XML/1998/namespace"/>
    <ds:schemaRef ds:uri="http://schemas.openxmlformats.org/package/2006/metadata/core-properties"/>
    <ds:schemaRef ds:uri="http://schemas.microsoft.com/sharepoint/v3"/>
    <ds:schemaRef ds:uri="http://schemas.microsoft.com/office/2006/metadata/properties"/>
    <ds:schemaRef ds:uri="http://schemas.microsoft.com/office/infopath/2007/PartnerControls"/>
    <ds:schemaRef ds:uri="http://purl.org/dc/terms/"/>
    <ds:schemaRef ds:uri="http://purl.org/dc/elements/1.1/"/>
  </ds:schemaRefs>
</ds:datastoreItem>
</file>

<file path=customXml/itemProps3.xml><?xml version="1.0" encoding="utf-8"?>
<ds:datastoreItem xmlns:ds="http://schemas.openxmlformats.org/officeDocument/2006/customXml" ds:itemID="{15364EDA-6AA6-4A9A-9682-F88FBE5922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4651</TotalTime>
  <Words>2374</Words>
  <Application>Microsoft Office PowerPoint</Application>
  <PresentationFormat>Diavoorstelling (4:3)</PresentationFormat>
  <Paragraphs>184</Paragraphs>
  <Slides>32</Slides>
  <Notes>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32</vt:i4>
      </vt:variant>
    </vt:vector>
  </HeadingPairs>
  <TitlesOfParts>
    <vt:vector size="37" baseType="lpstr">
      <vt:lpstr>Arial</vt:lpstr>
      <vt:lpstr>Arial Black</vt:lpstr>
      <vt:lpstr>Calibri</vt:lpstr>
      <vt:lpstr>Wingdings</vt:lpstr>
      <vt:lpstr>Engelse versie</vt:lpstr>
      <vt:lpstr>Gebruik van menselijk lichaamsmateriaal voor wetenschappelijk onderzoek overzicht wetgeving</vt:lpstr>
      <vt:lpstr>Therapeutische bank versus biobank</vt:lpstr>
      <vt:lpstr>Wettelijk kader</vt:lpstr>
      <vt:lpstr>Raadplegen wet MLM</vt:lpstr>
      <vt:lpstr>Raadplegen wet MLM (2)</vt:lpstr>
      <vt:lpstr>Wet  MLM: Definities (art. 2) </vt:lpstr>
      <vt:lpstr>Wet  MLM: Definities (art. 2) (2)</vt:lpstr>
      <vt:lpstr>Wet  MLM: Toepassingsgebied (art. 3)</vt:lpstr>
      <vt:lpstr>Wet  MLM: Plaats van wegneming en overdracht van MLM (art. 4)</vt:lpstr>
      <vt:lpstr>Wet  MLM: Publiciteitsverbod (art. 5) en voordeel voor donatie (art. 6)</vt:lpstr>
      <vt:lpstr>Wet  MLM: Verbodsbepalingen (art. 8)</vt:lpstr>
      <vt:lpstr>Wet  MLM: Toestemming (art. 10)</vt:lpstr>
      <vt:lpstr>Wet  MLM: Betekenisvolle informatie (art. 11)</vt:lpstr>
      <vt:lpstr>Wet  MLM: Ter beschikking stellen voor gebruik (art. 15)</vt:lpstr>
      <vt:lpstr>Wet  MLM: Stopzetten van biobank activiteiten (art. 17)</vt:lpstr>
      <vt:lpstr>Wet  MLM: Secundair gebruik van MLM (art. 20)</vt:lpstr>
      <vt:lpstr>Wet  MLM: Secundair gebruik van MLM (art. 21)</vt:lpstr>
      <vt:lpstr>Wet  MLM: Bijzondere bepaling m.b.t. biobanken (art. 22) </vt:lpstr>
      <vt:lpstr>Wet  MLM: Bijzondere bepaling m.b.t. biobanken (art. 22) (2)</vt:lpstr>
      <vt:lpstr>Wet  MLM: Bijzondere bepaling m.b.t. biobanken (art. 22) (3)</vt:lpstr>
      <vt:lpstr>Wet  MLM: Controle en sancties (art. 23 en art. 24)</vt:lpstr>
      <vt:lpstr>Koninklijk besluit biobanken </vt:lpstr>
      <vt:lpstr>Koninklijk besluit biobanken: Wie mag wegnemingen doen? (art. 2)</vt:lpstr>
      <vt:lpstr>Koninklijk besluit biobanken: Aanmelding biobank (art. 3) en doorgeven wijzigingen (art. 4)</vt:lpstr>
      <vt:lpstr>Koninklijk besluit biobanken: Uitbater biobank (art. 5) en activiteitenverslag (art. 6) </vt:lpstr>
      <vt:lpstr>Koninklijk besluit biobanken: Rol van het ethisch comité (art. 7)</vt:lpstr>
      <vt:lpstr>Koninklijk besluit biobanken: Donoridentificatiesysteem (art. 8) en register (art. 9)</vt:lpstr>
      <vt:lpstr>Koninklijk besluit biobanken: Schriftelijke overeenkomst bij ter beschikkingstelling (art. 10)</vt:lpstr>
      <vt:lpstr> Koninklijk besluit biobanken: Persoonsgegvens (art. 11)</vt:lpstr>
      <vt:lpstr>Koninklijk besluit biobanken: Aanmeldingstermijn (art. 12) en toepassingsgebied (art. 13)</vt:lpstr>
      <vt:lpstr>Koninklijk besluit biobanken: Inwerkingtreding (art. 14 en art. 15)</vt:lpstr>
      <vt:lpstr>Gebruik van menselijk lichaamsmateriaal voor wetenschappelijk onderzoek overzicht wetgeving</vt:lpstr>
    </vt:vector>
  </TitlesOfParts>
  <Company>Universitair Ziekenhuis Antwerpen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Zaman, Marleen</dc:creator>
  <cp:lastModifiedBy>De Wilde, Annemieke</cp:lastModifiedBy>
  <cp:revision>397</cp:revision>
  <dcterms:created xsi:type="dcterms:W3CDTF">2012-08-06T15:13:06Z</dcterms:created>
  <dcterms:modified xsi:type="dcterms:W3CDTF">2018-03-07T11:18:47Z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0x01010095D1181E9A411D4294D84A1E62D4A8C9</vt:lpwstr>
  </property>
</Properties>
</file>