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4"/>
  </p:sldMasterIdLst>
  <p:notesMasterIdLst>
    <p:notesMasterId r:id="rId60"/>
  </p:notesMasterIdLst>
  <p:sldIdLst>
    <p:sldId id="334" r:id="rId5"/>
    <p:sldId id="341" r:id="rId6"/>
    <p:sldId id="342" r:id="rId7"/>
    <p:sldId id="333" r:id="rId8"/>
    <p:sldId id="343" r:id="rId9"/>
    <p:sldId id="344" r:id="rId10"/>
    <p:sldId id="345" r:id="rId11"/>
    <p:sldId id="346" r:id="rId12"/>
    <p:sldId id="347" r:id="rId13"/>
    <p:sldId id="348" r:id="rId14"/>
    <p:sldId id="349" r:id="rId15"/>
    <p:sldId id="350" r:id="rId16"/>
    <p:sldId id="351" r:id="rId17"/>
    <p:sldId id="353" r:id="rId18"/>
    <p:sldId id="354" r:id="rId19"/>
    <p:sldId id="355" r:id="rId20"/>
    <p:sldId id="356" r:id="rId21"/>
    <p:sldId id="358" r:id="rId22"/>
    <p:sldId id="357" r:id="rId23"/>
    <p:sldId id="359" r:id="rId24"/>
    <p:sldId id="360" r:id="rId25"/>
    <p:sldId id="361" r:id="rId26"/>
    <p:sldId id="362"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385" r:id="rId48"/>
    <p:sldId id="386" r:id="rId49"/>
    <p:sldId id="388" r:id="rId50"/>
    <p:sldId id="389" r:id="rId51"/>
    <p:sldId id="390" r:id="rId52"/>
    <p:sldId id="391" r:id="rId53"/>
    <p:sldId id="392" r:id="rId54"/>
    <p:sldId id="393" r:id="rId55"/>
    <p:sldId id="397" r:id="rId56"/>
    <p:sldId id="398" r:id="rId57"/>
    <p:sldId id="399" r:id="rId58"/>
    <p:sldId id="400" r:id="rId59"/>
  </p:sldIdLst>
  <p:sldSz cx="12192000" cy="6858000"/>
  <p:notesSz cx="6858000" cy="9144000"/>
  <p:defaultTextStyle>
    <a:defPPr>
      <a:defRPr lang="nl-B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4F1"/>
    <a:srgbClr val="798F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6" autoAdjust="0"/>
    <p:restoredTop sz="75911" autoAdjust="0"/>
  </p:normalViewPr>
  <p:slideViewPr>
    <p:cSldViewPr>
      <p:cViewPr varScale="1">
        <p:scale>
          <a:sx n="86" d="100"/>
          <a:sy n="86" d="100"/>
        </p:scale>
        <p:origin x="1158"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D555C-452D-4FD0-96E5-EFF3D7994B8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nl-NL"/>
        </a:p>
      </dgm:t>
    </dgm:pt>
    <dgm:pt modelId="{E86CFFD7-C564-4B81-A679-11BD8A0DB5FD}">
      <dgm:prSet phldrT="[Tekst]" custT="1"/>
      <dgm:spPr/>
      <dgm:t>
        <a:bodyPr/>
        <a:lstStyle/>
        <a:p>
          <a:r>
            <a:rPr lang="nl-NL" sz="1600" dirty="0"/>
            <a:t>START</a:t>
          </a:r>
        </a:p>
      </dgm:t>
    </dgm:pt>
    <dgm:pt modelId="{3FCA59E5-C56C-41FF-AB8F-781EC45A41AD}" type="parTrans" cxnId="{611336C4-E774-4502-89EA-8B9021E162B3}">
      <dgm:prSet/>
      <dgm:spPr/>
      <dgm:t>
        <a:bodyPr/>
        <a:lstStyle/>
        <a:p>
          <a:endParaRPr lang="nl-NL">
            <a:solidFill>
              <a:sysClr val="windowText" lastClr="000000"/>
            </a:solidFill>
          </a:endParaRPr>
        </a:p>
      </dgm:t>
    </dgm:pt>
    <dgm:pt modelId="{E0861484-1C23-4C57-A926-559B0386ECC0}" type="sibTrans" cxnId="{611336C4-E774-4502-89EA-8B9021E162B3}">
      <dgm:prSet/>
      <dgm:spPr/>
      <dgm:t>
        <a:bodyPr/>
        <a:lstStyle/>
        <a:p>
          <a:endParaRPr lang="nl-NL">
            <a:solidFill>
              <a:sysClr val="windowText" lastClr="000000"/>
            </a:solidFill>
          </a:endParaRPr>
        </a:p>
      </dgm:t>
    </dgm:pt>
    <dgm:pt modelId="{B8041982-3997-4C18-A316-56E7EB3337EB}">
      <dgm:prSet phldrT="[Tekst]" custT="1"/>
      <dgm:spPr/>
      <dgm:t>
        <a:bodyPr/>
        <a:lstStyle/>
        <a:p>
          <a:r>
            <a:rPr lang="nl-NL" sz="1600" dirty="0"/>
            <a:t>PROJECT</a:t>
          </a:r>
        </a:p>
      </dgm:t>
    </dgm:pt>
    <dgm:pt modelId="{909786A9-065D-421F-B462-268F0B7C1817}" type="parTrans" cxnId="{1B005512-84C7-4FAE-BB0F-2681D75B537B}">
      <dgm:prSet/>
      <dgm:spPr/>
      <dgm:t>
        <a:bodyPr/>
        <a:lstStyle/>
        <a:p>
          <a:endParaRPr lang="nl-NL">
            <a:solidFill>
              <a:sysClr val="windowText" lastClr="000000"/>
            </a:solidFill>
          </a:endParaRPr>
        </a:p>
      </dgm:t>
    </dgm:pt>
    <dgm:pt modelId="{A5B61660-7564-414C-B821-3CEC1869043E}" type="sibTrans" cxnId="{1B005512-84C7-4FAE-BB0F-2681D75B537B}">
      <dgm:prSet/>
      <dgm:spPr/>
      <dgm:t>
        <a:bodyPr/>
        <a:lstStyle/>
        <a:p>
          <a:endParaRPr lang="nl-NL">
            <a:solidFill>
              <a:sysClr val="windowText" lastClr="000000"/>
            </a:solidFill>
          </a:endParaRPr>
        </a:p>
      </dgm:t>
    </dgm:pt>
    <dgm:pt modelId="{25957A51-B3C7-4A98-9AE3-F2B84E2F032F}">
      <dgm:prSet phldrT="[Tekst]" custT="1"/>
      <dgm:spPr/>
      <dgm:t>
        <a:bodyPr/>
        <a:lstStyle/>
        <a:p>
          <a:r>
            <a:rPr lang="nl-NL" sz="1600" dirty="0"/>
            <a:t>EINDE</a:t>
          </a:r>
        </a:p>
      </dgm:t>
    </dgm:pt>
    <dgm:pt modelId="{FC6C742C-49B6-4984-A819-AC4F4489C1B3}" type="parTrans" cxnId="{EF416A91-373D-4CED-8015-70931264480C}">
      <dgm:prSet/>
      <dgm:spPr/>
      <dgm:t>
        <a:bodyPr/>
        <a:lstStyle/>
        <a:p>
          <a:endParaRPr lang="nl-NL">
            <a:solidFill>
              <a:sysClr val="windowText" lastClr="000000"/>
            </a:solidFill>
          </a:endParaRPr>
        </a:p>
      </dgm:t>
    </dgm:pt>
    <dgm:pt modelId="{C400D0BF-525C-421E-82ED-315852248708}" type="sibTrans" cxnId="{EF416A91-373D-4CED-8015-70931264480C}">
      <dgm:prSet/>
      <dgm:spPr/>
      <dgm:t>
        <a:bodyPr/>
        <a:lstStyle/>
        <a:p>
          <a:endParaRPr lang="nl-NL">
            <a:solidFill>
              <a:sysClr val="windowText" lastClr="000000"/>
            </a:solidFill>
          </a:endParaRPr>
        </a:p>
      </dgm:t>
    </dgm:pt>
    <dgm:pt modelId="{365C40E3-3EF4-4FCD-B63C-C995847FDB72}" type="pres">
      <dgm:prSet presAssocID="{2F5D555C-452D-4FD0-96E5-EFF3D7994B89}" presName="vert0" presStyleCnt="0">
        <dgm:presLayoutVars>
          <dgm:dir/>
          <dgm:animOne val="branch"/>
          <dgm:animLvl val="lvl"/>
        </dgm:presLayoutVars>
      </dgm:prSet>
      <dgm:spPr/>
    </dgm:pt>
    <dgm:pt modelId="{FD373CB6-4127-431C-B726-8B2B506C10B3}" type="pres">
      <dgm:prSet presAssocID="{E86CFFD7-C564-4B81-A679-11BD8A0DB5FD}" presName="thickLine" presStyleLbl="alignNode1" presStyleIdx="0" presStyleCnt="3"/>
      <dgm:spPr/>
    </dgm:pt>
    <dgm:pt modelId="{D7249796-48B6-4FB0-9880-3320117CE2E0}" type="pres">
      <dgm:prSet presAssocID="{E86CFFD7-C564-4B81-A679-11BD8A0DB5FD}" presName="horz1" presStyleCnt="0"/>
      <dgm:spPr/>
    </dgm:pt>
    <dgm:pt modelId="{5E154E78-2C42-4F06-9305-FDDAF26E6C76}" type="pres">
      <dgm:prSet presAssocID="{E86CFFD7-C564-4B81-A679-11BD8A0DB5FD}" presName="tx1" presStyleLbl="revTx" presStyleIdx="0" presStyleCnt="3"/>
      <dgm:spPr/>
    </dgm:pt>
    <dgm:pt modelId="{FF7F648B-2733-47C2-B049-34AFB6E3C593}" type="pres">
      <dgm:prSet presAssocID="{E86CFFD7-C564-4B81-A679-11BD8A0DB5FD}" presName="vert1" presStyleCnt="0"/>
      <dgm:spPr/>
    </dgm:pt>
    <dgm:pt modelId="{F4B769EF-3716-4953-B2D5-8C9495A0EF17}" type="pres">
      <dgm:prSet presAssocID="{B8041982-3997-4C18-A316-56E7EB3337EB}" presName="thickLine" presStyleLbl="alignNode1" presStyleIdx="1" presStyleCnt="3"/>
      <dgm:spPr/>
    </dgm:pt>
    <dgm:pt modelId="{1ACC735A-D6C7-48AE-A146-52BC860F35A3}" type="pres">
      <dgm:prSet presAssocID="{B8041982-3997-4C18-A316-56E7EB3337EB}" presName="horz1" presStyleCnt="0"/>
      <dgm:spPr/>
    </dgm:pt>
    <dgm:pt modelId="{6FD4EEAE-8583-4D7B-9CEC-44649577D519}" type="pres">
      <dgm:prSet presAssocID="{B8041982-3997-4C18-A316-56E7EB3337EB}" presName="tx1" presStyleLbl="revTx" presStyleIdx="1" presStyleCnt="3"/>
      <dgm:spPr/>
    </dgm:pt>
    <dgm:pt modelId="{1D85667C-C631-4536-8DCB-8355C79CCECA}" type="pres">
      <dgm:prSet presAssocID="{B8041982-3997-4C18-A316-56E7EB3337EB}" presName="vert1" presStyleCnt="0"/>
      <dgm:spPr/>
    </dgm:pt>
    <dgm:pt modelId="{75AC2EC1-0DF4-43B0-9920-243FBB3D24BC}" type="pres">
      <dgm:prSet presAssocID="{25957A51-B3C7-4A98-9AE3-F2B84E2F032F}" presName="thickLine" presStyleLbl="alignNode1" presStyleIdx="2" presStyleCnt="3"/>
      <dgm:spPr/>
    </dgm:pt>
    <dgm:pt modelId="{74F3624E-659C-4E7E-9934-1FB6254D4835}" type="pres">
      <dgm:prSet presAssocID="{25957A51-B3C7-4A98-9AE3-F2B84E2F032F}" presName="horz1" presStyleCnt="0"/>
      <dgm:spPr/>
    </dgm:pt>
    <dgm:pt modelId="{576073C9-FCDB-40D3-8D59-8E5995C099C5}" type="pres">
      <dgm:prSet presAssocID="{25957A51-B3C7-4A98-9AE3-F2B84E2F032F}" presName="tx1" presStyleLbl="revTx" presStyleIdx="2" presStyleCnt="3"/>
      <dgm:spPr/>
    </dgm:pt>
    <dgm:pt modelId="{81DB1411-A9A4-4F87-B753-35BA896AEAD3}" type="pres">
      <dgm:prSet presAssocID="{25957A51-B3C7-4A98-9AE3-F2B84E2F032F}" presName="vert1" presStyleCnt="0"/>
      <dgm:spPr/>
    </dgm:pt>
  </dgm:ptLst>
  <dgm:cxnLst>
    <dgm:cxn modelId="{1B005512-84C7-4FAE-BB0F-2681D75B537B}" srcId="{2F5D555C-452D-4FD0-96E5-EFF3D7994B89}" destId="{B8041982-3997-4C18-A316-56E7EB3337EB}" srcOrd="1" destOrd="0" parTransId="{909786A9-065D-421F-B462-268F0B7C1817}" sibTransId="{A5B61660-7564-414C-B821-3CEC1869043E}"/>
    <dgm:cxn modelId="{BA4C5313-A19A-44DE-B3FF-7DAAA93E7303}" type="presOf" srcId="{25957A51-B3C7-4A98-9AE3-F2B84E2F032F}" destId="{576073C9-FCDB-40D3-8D59-8E5995C099C5}" srcOrd="0" destOrd="0" presId="urn:microsoft.com/office/officeart/2008/layout/LinedList"/>
    <dgm:cxn modelId="{1C461D5B-A2E4-405E-830D-BE531F92F7A1}" type="presOf" srcId="{2F5D555C-452D-4FD0-96E5-EFF3D7994B89}" destId="{365C40E3-3EF4-4FCD-B63C-C995847FDB72}" srcOrd="0" destOrd="0" presId="urn:microsoft.com/office/officeart/2008/layout/LinedList"/>
    <dgm:cxn modelId="{EF416A91-373D-4CED-8015-70931264480C}" srcId="{2F5D555C-452D-4FD0-96E5-EFF3D7994B89}" destId="{25957A51-B3C7-4A98-9AE3-F2B84E2F032F}" srcOrd="2" destOrd="0" parTransId="{FC6C742C-49B6-4984-A819-AC4F4489C1B3}" sibTransId="{C400D0BF-525C-421E-82ED-315852248708}"/>
    <dgm:cxn modelId="{611336C4-E774-4502-89EA-8B9021E162B3}" srcId="{2F5D555C-452D-4FD0-96E5-EFF3D7994B89}" destId="{E86CFFD7-C564-4B81-A679-11BD8A0DB5FD}" srcOrd="0" destOrd="0" parTransId="{3FCA59E5-C56C-41FF-AB8F-781EC45A41AD}" sibTransId="{E0861484-1C23-4C57-A926-559B0386ECC0}"/>
    <dgm:cxn modelId="{6FEDDFD6-D49F-4B2A-9B5D-73C1D5977BDD}" type="presOf" srcId="{B8041982-3997-4C18-A316-56E7EB3337EB}" destId="{6FD4EEAE-8583-4D7B-9CEC-44649577D519}" srcOrd="0" destOrd="0" presId="urn:microsoft.com/office/officeart/2008/layout/LinedList"/>
    <dgm:cxn modelId="{A17FA2EE-B273-4D21-A0AA-40E7D1316433}" type="presOf" srcId="{E86CFFD7-C564-4B81-A679-11BD8A0DB5FD}" destId="{5E154E78-2C42-4F06-9305-FDDAF26E6C76}" srcOrd="0" destOrd="0" presId="urn:microsoft.com/office/officeart/2008/layout/LinedList"/>
    <dgm:cxn modelId="{6F2CC67E-0A1D-4A44-8CA3-7BFF8DF4D864}" type="presParOf" srcId="{365C40E3-3EF4-4FCD-B63C-C995847FDB72}" destId="{FD373CB6-4127-431C-B726-8B2B506C10B3}" srcOrd="0" destOrd="0" presId="urn:microsoft.com/office/officeart/2008/layout/LinedList"/>
    <dgm:cxn modelId="{8D1B5DA2-E178-4BE3-A4B6-DC369C1B6691}" type="presParOf" srcId="{365C40E3-3EF4-4FCD-B63C-C995847FDB72}" destId="{D7249796-48B6-4FB0-9880-3320117CE2E0}" srcOrd="1" destOrd="0" presId="urn:microsoft.com/office/officeart/2008/layout/LinedList"/>
    <dgm:cxn modelId="{3E330EE7-3A42-4F38-A89C-18E7FABF18C9}" type="presParOf" srcId="{D7249796-48B6-4FB0-9880-3320117CE2E0}" destId="{5E154E78-2C42-4F06-9305-FDDAF26E6C76}" srcOrd="0" destOrd="0" presId="urn:microsoft.com/office/officeart/2008/layout/LinedList"/>
    <dgm:cxn modelId="{AC3CDEEF-48D7-4E09-B2DE-2CCEDF32F61D}" type="presParOf" srcId="{D7249796-48B6-4FB0-9880-3320117CE2E0}" destId="{FF7F648B-2733-47C2-B049-34AFB6E3C593}" srcOrd="1" destOrd="0" presId="urn:microsoft.com/office/officeart/2008/layout/LinedList"/>
    <dgm:cxn modelId="{919D0236-8DA7-498C-988C-C0D3CF3E4419}" type="presParOf" srcId="{365C40E3-3EF4-4FCD-B63C-C995847FDB72}" destId="{F4B769EF-3716-4953-B2D5-8C9495A0EF17}" srcOrd="2" destOrd="0" presId="urn:microsoft.com/office/officeart/2008/layout/LinedList"/>
    <dgm:cxn modelId="{AC7344FC-333F-4CCE-86EC-2B4607590892}" type="presParOf" srcId="{365C40E3-3EF4-4FCD-B63C-C995847FDB72}" destId="{1ACC735A-D6C7-48AE-A146-52BC860F35A3}" srcOrd="3" destOrd="0" presId="urn:microsoft.com/office/officeart/2008/layout/LinedList"/>
    <dgm:cxn modelId="{39247814-E7CC-4E8B-87F5-346E8E5ED59F}" type="presParOf" srcId="{1ACC735A-D6C7-48AE-A146-52BC860F35A3}" destId="{6FD4EEAE-8583-4D7B-9CEC-44649577D519}" srcOrd="0" destOrd="0" presId="urn:microsoft.com/office/officeart/2008/layout/LinedList"/>
    <dgm:cxn modelId="{42C3B9AD-7BE2-4FDD-AE2B-B8FA7FDC8B23}" type="presParOf" srcId="{1ACC735A-D6C7-48AE-A146-52BC860F35A3}" destId="{1D85667C-C631-4536-8DCB-8355C79CCECA}" srcOrd="1" destOrd="0" presId="urn:microsoft.com/office/officeart/2008/layout/LinedList"/>
    <dgm:cxn modelId="{FE6C2BC9-4808-49D8-864E-42921FF5D320}" type="presParOf" srcId="{365C40E3-3EF4-4FCD-B63C-C995847FDB72}" destId="{75AC2EC1-0DF4-43B0-9920-243FBB3D24BC}" srcOrd="4" destOrd="0" presId="urn:microsoft.com/office/officeart/2008/layout/LinedList"/>
    <dgm:cxn modelId="{D09C5515-C2BA-4997-AF5D-6C6BBDBEBD51}" type="presParOf" srcId="{365C40E3-3EF4-4FCD-B63C-C995847FDB72}" destId="{74F3624E-659C-4E7E-9934-1FB6254D4835}" srcOrd="5" destOrd="0" presId="urn:microsoft.com/office/officeart/2008/layout/LinedList"/>
    <dgm:cxn modelId="{F91F5562-D057-4736-926A-F636170D2151}" type="presParOf" srcId="{74F3624E-659C-4E7E-9934-1FB6254D4835}" destId="{576073C9-FCDB-40D3-8D59-8E5995C099C5}" srcOrd="0" destOrd="0" presId="urn:microsoft.com/office/officeart/2008/layout/LinedList"/>
    <dgm:cxn modelId="{5460DD4F-F7FA-4D64-8CD5-A6DB995FE00B}" type="presParOf" srcId="{74F3624E-659C-4E7E-9934-1FB6254D4835}" destId="{81DB1411-A9A4-4F87-B753-35BA896AEAD3}" srcOrd="1" destOrd="0" presId="urn:microsoft.com/office/officeart/2008/layout/Line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35E44-486F-44A2-89B7-5FC9870CDC52}" type="doc">
      <dgm:prSet loTypeId="urn:microsoft.com/office/officeart/2008/layout/AscendingPictureAccentProcess" loCatId="process" qsTypeId="urn:microsoft.com/office/officeart/2005/8/quickstyle/simple1" qsCatId="simple" csTypeId="urn:microsoft.com/office/officeart/2005/8/colors/colorful4" csCatId="colorful" phldr="1"/>
      <dgm:spPr/>
      <dgm:t>
        <a:bodyPr/>
        <a:lstStyle/>
        <a:p>
          <a:endParaRPr lang="nl-NL"/>
        </a:p>
      </dgm:t>
    </dgm:pt>
    <dgm:pt modelId="{F8A617C0-811E-46F5-94EE-29A1C6ED7040}">
      <dgm:prSet phldrT="[Tekst]" custT="1"/>
      <dgm:spPr>
        <a:solidFill>
          <a:srgbClr val="A0BF35"/>
        </a:solidFill>
      </dgm:spPr>
      <dgm:t>
        <a:bodyPr/>
        <a:lstStyle/>
        <a:p>
          <a:r>
            <a:rPr lang="nl-NL" sz="2000" dirty="0"/>
            <a:t>Melden</a:t>
          </a:r>
        </a:p>
      </dgm:t>
    </dgm:pt>
    <dgm:pt modelId="{E2E3BCAB-0082-4C97-97ED-B4F775D5627E}" type="parTrans" cxnId="{DF8F3F37-E117-42FF-BAFB-56A2271A6D9B}">
      <dgm:prSet/>
      <dgm:spPr/>
      <dgm:t>
        <a:bodyPr/>
        <a:lstStyle/>
        <a:p>
          <a:endParaRPr lang="nl-NL"/>
        </a:p>
      </dgm:t>
    </dgm:pt>
    <dgm:pt modelId="{4DC9FF6D-4C5D-4B9E-A07B-4941244F59AD}" type="sibTrans" cxnId="{DF8F3F37-E117-42FF-BAFB-56A2271A6D9B}">
      <dgm:prSet/>
      <dgm:spPr>
        <a:blipFill rotWithShape="1">
          <a:blip xmlns:r="http://schemas.openxmlformats.org/officeDocument/2006/relationships" r:embed="rId1"/>
          <a:stretch>
            <a:fillRect/>
          </a:stretch>
        </a:blipFill>
      </dgm:spPr>
      <dgm:t>
        <a:bodyPr/>
        <a:lstStyle/>
        <a:p>
          <a:endParaRPr lang="nl-NL"/>
        </a:p>
      </dgm:t>
    </dgm:pt>
    <dgm:pt modelId="{49B65A37-874A-45DB-82AF-1C423B24D28F}">
      <dgm:prSet phldrT="[Tekst]" custT="1"/>
      <dgm:spPr/>
      <dgm:t>
        <a:bodyPr/>
        <a:lstStyle/>
        <a:p>
          <a:r>
            <a:rPr lang="nl-NL" sz="2000" dirty="0"/>
            <a:t>Analyseren</a:t>
          </a:r>
        </a:p>
      </dgm:t>
    </dgm:pt>
    <dgm:pt modelId="{AFE4263C-0869-4CF2-895D-D4B4AEF1FA82}" type="parTrans" cxnId="{4D6FCE20-24D2-4999-8502-BFF2FB724248}">
      <dgm:prSet/>
      <dgm:spPr/>
      <dgm:t>
        <a:bodyPr/>
        <a:lstStyle/>
        <a:p>
          <a:endParaRPr lang="nl-NL"/>
        </a:p>
      </dgm:t>
    </dgm:pt>
    <dgm:pt modelId="{9F50AC41-FC02-4BB7-8190-125C3A760EEB}" type="sibTrans" cxnId="{4D6FCE20-24D2-4999-8502-BFF2FB724248}">
      <dgm:prSet/>
      <dgm:spPr>
        <a:blipFill rotWithShape="1">
          <a:blip xmlns:r="http://schemas.openxmlformats.org/officeDocument/2006/relationships" r:embed="rId2"/>
          <a:stretch>
            <a:fillRect/>
          </a:stretch>
        </a:blipFill>
      </dgm:spPr>
      <dgm:t>
        <a:bodyPr/>
        <a:lstStyle/>
        <a:p>
          <a:endParaRPr lang="nl-NL"/>
        </a:p>
      </dgm:t>
    </dgm:pt>
    <dgm:pt modelId="{633A2ACE-F2FC-4817-BA5E-809805B48BB8}">
      <dgm:prSet phldrT="[Tekst]" custT="1"/>
      <dgm:spPr>
        <a:solidFill>
          <a:srgbClr val="5B0858"/>
        </a:solidFill>
      </dgm:spPr>
      <dgm:t>
        <a:bodyPr/>
        <a:lstStyle/>
        <a:p>
          <a:r>
            <a:rPr lang="nl-NL" sz="2000" dirty="0"/>
            <a:t>Leren / verbeteren</a:t>
          </a:r>
        </a:p>
      </dgm:t>
    </dgm:pt>
    <dgm:pt modelId="{439EBE7B-01A8-4914-8B31-0A72262DE8F1}" type="parTrans" cxnId="{FA4AA80B-4B0D-4A90-AC12-13822E33620F}">
      <dgm:prSet/>
      <dgm:spPr/>
      <dgm:t>
        <a:bodyPr/>
        <a:lstStyle/>
        <a:p>
          <a:endParaRPr lang="nl-NL"/>
        </a:p>
      </dgm:t>
    </dgm:pt>
    <dgm:pt modelId="{C9EAF2FC-560D-436A-8905-0E99434CBEF3}" type="sibTrans" cxnId="{FA4AA80B-4B0D-4A90-AC12-13822E33620F}">
      <dgm:prSet/>
      <dgm:spPr>
        <a:blipFill rotWithShape="1">
          <a:blip xmlns:r="http://schemas.openxmlformats.org/officeDocument/2006/relationships" r:embed="rId3"/>
          <a:stretch>
            <a:fillRect/>
          </a:stretch>
        </a:blipFill>
      </dgm:spPr>
      <dgm:t>
        <a:bodyPr/>
        <a:lstStyle/>
        <a:p>
          <a:endParaRPr lang="nl-NL"/>
        </a:p>
      </dgm:t>
    </dgm:pt>
    <dgm:pt modelId="{F0A2E211-9CAF-40D9-8373-E5028976C459}" type="pres">
      <dgm:prSet presAssocID="{98335E44-486F-44A2-89B7-5FC9870CDC52}" presName="Name0" presStyleCnt="0">
        <dgm:presLayoutVars>
          <dgm:chMax val="7"/>
          <dgm:chPref val="7"/>
          <dgm:dir/>
        </dgm:presLayoutVars>
      </dgm:prSet>
      <dgm:spPr/>
    </dgm:pt>
    <dgm:pt modelId="{1CC3585E-A0C8-42E4-BBDE-B9BC09822D5F}" type="pres">
      <dgm:prSet presAssocID="{98335E44-486F-44A2-89B7-5FC9870CDC52}" presName="dot1" presStyleLbl="alignNode1" presStyleIdx="0" presStyleCnt="12"/>
      <dgm:spPr/>
    </dgm:pt>
    <dgm:pt modelId="{AFD8F9E7-3245-4B9B-9712-10834090EF69}" type="pres">
      <dgm:prSet presAssocID="{98335E44-486F-44A2-89B7-5FC9870CDC52}" presName="dot2" presStyleLbl="alignNode1" presStyleIdx="1" presStyleCnt="12"/>
      <dgm:spPr/>
    </dgm:pt>
    <dgm:pt modelId="{031491B2-1548-410D-971F-C22D7917EEE9}" type="pres">
      <dgm:prSet presAssocID="{98335E44-486F-44A2-89B7-5FC9870CDC52}" presName="dot3" presStyleLbl="alignNode1" presStyleIdx="2" presStyleCnt="12"/>
      <dgm:spPr/>
    </dgm:pt>
    <dgm:pt modelId="{FF4D9B73-7B44-4C91-AE24-0FDB64654158}" type="pres">
      <dgm:prSet presAssocID="{98335E44-486F-44A2-89B7-5FC9870CDC52}" presName="dot4" presStyleLbl="alignNode1" presStyleIdx="3" presStyleCnt="12"/>
      <dgm:spPr/>
    </dgm:pt>
    <dgm:pt modelId="{C3ED36A1-534C-4218-852D-54F340CC0E5D}" type="pres">
      <dgm:prSet presAssocID="{98335E44-486F-44A2-89B7-5FC9870CDC52}" presName="dot5" presStyleLbl="alignNode1" presStyleIdx="4" presStyleCnt="12"/>
      <dgm:spPr/>
    </dgm:pt>
    <dgm:pt modelId="{1A76FE24-5A1E-4B73-9A48-1DCD5B0E4C8D}" type="pres">
      <dgm:prSet presAssocID="{98335E44-486F-44A2-89B7-5FC9870CDC52}" presName="dotArrow1" presStyleLbl="alignNode1" presStyleIdx="5" presStyleCnt="12"/>
      <dgm:spPr/>
    </dgm:pt>
    <dgm:pt modelId="{894AAF77-05FB-41A6-9C34-7D66686C5343}" type="pres">
      <dgm:prSet presAssocID="{98335E44-486F-44A2-89B7-5FC9870CDC52}" presName="dotArrow2" presStyleLbl="alignNode1" presStyleIdx="6" presStyleCnt="12"/>
      <dgm:spPr/>
    </dgm:pt>
    <dgm:pt modelId="{2143C02D-866B-4C76-9CCC-E12F8D4FEEC6}" type="pres">
      <dgm:prSet presAssocID="{98335E44-486F-44A2-89B7-5FC9870CDC52}" presName="dotArrow3" presStyleLbl="alignNode1" presStyleIdx="7" presStyleCnt="12"/>
      <dgm:spPr/>
    </dgm:pt>
    <dgm:pt modelId="{8411CAED-F1BA-412B-8620-74B692F1F7F7}" type="pres">
      <dgm:prSet presAssocID="{98335E44-486F-44A2-89B7-5FC9870CDC52}" presName="dotArrow4" presStyleLbl="alignNode1" presStyleIdx="8" presStyleCnt="12"/>
      <dgm:spPr/>
    </dgm:pt>
    <dgm:pt modelId="{F63FBD95-074A-444A-AE87-BFA924B2A03C}" type="pres">
      <dgm:prSet presAssocID="{98335E44-486F-44A2-89B7-5FC9870CDC52}" presName="dotArrow5" presStyleLbl="alignNode1" presStyleIdx="9" presStyleCnt="12"/>
      <dgm:spPr/>
    </dgm:pt>
    <dgm:pt modelId="{9A13D88F-45C0-494C-AA5F-533EDE128A25}" type="pres">
      <dgm:prSet presAssocID="{98335E44-486F-44A2-89B7-5FC9870CDC52}" presName="dotArrow6" presStyleLbl="alignNode1" presStyleIdx="10" presStyleCnt="12"/>
      <dgm:spPr/>
    </dgm:pt>
    <dgm:pt modelId="{B5C87574-B1D3-41C1-B21C-C4DF886B0102}" type="pres">
      <dgm:prSet presAssocID="{98335E44-486F-44A2-89B7-5FC9870CDC52}" presName="dotArrow7" presStyleLbl="alignNode1" presStyleIdx="11" presStyleCnt="12"/>
      <dgm:spPr/>
    </dgm:pt>
    <dgm:pt modelId="{BACF7B81-F5EC-4647-8FB1-7B0ECF02B435}" type="pres">
      <dgm:prSet presAssocID="{F8A617C0-811E-46F5-94EE-29A1C6ED7040}" presName="parTx1" presStyleLbl="node1" presStyleIdx="0" presStyleCnt="3"/>
      <dgm:spPr/>
    </dgm:pt>
    <dgm:pt modelId="{1DA2A6CF-3DF2-4AD0-9DBC-BB45E6DC2AF1}" type="pres">
      <dgm:prSet presAssocID="{4DC9FF6D-4C5D-4B9E-A07B-4941244F59AD}" presName="picture1" presStyleCnt="0"/>
      <dgm:spPr/>
    </dgm:pt>
    <dgm:pt modelId="{4F85CE22-E26E-4E0A-BAD3-C53249CB82C4}" type="pres">
      <dgm:prSet presAssocID="{4DC9FF6D-4C5D-4B9E-A07B-4941244F59AD}" presName="imageRepeatNode" presStyleLbl="fgImgPlace1" presStyleIdx="0" presStyleCnt="3"/>
      <dgm:spPr/>
    </dgm:pt>
    <dgm:pt modelId="{2D3F7A76-8907-4756-8B99-A4860CA139AA}" type="pres">
      <dgm:prSet presAssocID="{49B65A37-874A-45DB-82AF-1C423B24D28F}" presName="parTx2" presStyleLbl="node1" presStyleIdx="1" presStyleCnt="3"/>
      <dgm:spPr/>
    </dgm:pt>
    <dgm:pt modelId="{85F39D33-B971-43EB-BC86-0962A40D91FE}" type="pres">
      <dgm:prSet presAssocID="{9F50AC41-FC02-4BB7-8190-125C3A760EEB}" presName="picture2" presStyleCnt="0"/>
      <dgm:spPr/>
    </dgm:pt>
    <dgm:pt modelId="{9101234B-12C9-4E58-876E-3BA0F8B2BF26}" type="pres">
      <dgm:prSet presAssocID="{9F50AC41-FC02-4BB7-8190-125C3A760EEB}" presName="imageRepeatNode" presStyleLbl="fgImgPlace1" presStyleIdx="1" presStyleCnt="3"/>
      <dgm:spPr/>
    </dgm:pt>
    <dgm:pt modelId="{146A7A99-48C0-4A79-87FC-79122D8DD125}" type="pres">
      <dgm:prSet presAssocID="{633A2ACE-F2FC-4817-BA5E-809805B48BB8}" presName="parTx3" presStyleLbl="node1" presStyleIdx="2" presStyleCnt="3"/>
      <dgm:spPr/>
    </dgm:pt>
    <dgm:pt modelId="{D020F805-E780-4973-A5E2-C04D351DE777}" type="pres">
      <dgm:prSet presAssocID="{C9EAF2FC-560D-436A-8905-0E99434CBEF3}" presName="picture3" presStyleCnt="0"/>
      <dgm:spPr/>
    </dgm:pt>
    <dgm:pt modelId="{ED778970-6BE6-458E-BFF7-A3D1C29D7D08}" type="pres">
      <dgm:prSet presAssocID="{C9EAF2FC-560D-436A-8905-0E99434CBEF3}" presName="imageRepeatNode" presStyleLbl="fgImgPlace1" presStyleIdx="2" presStyleCnt="3"/>
      <dgm:spPr/>
    </dgm:pt>
  </dgm:ptLst>
  <dgm:cxnLst>
    <dgm:cxn modelId="{FA4AA80B-4B0D-4A90-AC12-13822E33620F}" srcId="{98335E44-486F-44A2-89B7-5FC9870CDC52}" destId="{633A2ACE-F2FC-4817-BA5E-809805B48BB8}" srcOrd="2" destOrd="0" parTransId="{439EBE7B-01A8-4914-8B31-0A72262DE8F1}" sibTransId="{C9EAF2FC-560D-436A-8905-0E99434CBEF3}"/>
    <dgm:cxn modelId="{4D6FCE20-24D2-4999-8502-BFF2FB724248}" srcId="{98335E44-486F-44A2-89B7-5FC9870CDC52}" destId="{49B65A37-874A-45DB-82AF-1C423B24D28F}" srcOrd="1" destOrd="0" parTransId="{AFE4263C-0869-4CF2-895D-D4B4AEF1FA82}" sibTransId="{9F50AC41-FC02-4BB7-8190-125C3A760EEB}"/>
    <dgm:cxn modelId="{DF8F3F37-E117-42FF-BAFB-56A2271A6D9B}" srcId="{98335E44-486F-44A2-89B7-5FC9870CDC52}" destId="{F8A617C0-811E-46F5-94EE-29A1C6ED7040}" srcOrd="0" destOrd="0" parTransId="{E2E3BCAB-0082-4C97-97ED-B4F775D5627E}" sibTransId="{4DC9FF6D-4C5D-4B9E-A07B-4941244F59AD}"/>
    <dgm:cxn modelId="{F0C79B6E-697C-4D0E-A267-A4B58081DC58}" type="presOf" srcId="{49B65A37-874A-45DB-82AF-1C423B24D28F}" destId="{2D3F7A76-8907-4756-8B99-A4860CA139AA}" srcOrd="0" destOrd="0" presId="urn:microsoft.com/office/officeart/2008/layout/AscendingPictureAccentProcess"/>
    <dgm:cxn modelId="{6B2D4B71-90A4-4875-917A-C67B5819B22A}" type="presOf" srcId="{C9EAF2FC-560D-436A-8905-0E99434CBEF3}" destId="{ED778970-6BE6-458E-BFF7-A3D1C29D7D08}" srcOrd="0" destOrd="0" presId="urn:microsoft.com/office/officeart/2008/layout/AscendingPictureAccentProcess"/>
    <dgm:cxn modelId="{47ABB082-A8F9-425E-AEEF-08726B02B557}" type="presOf" srcId="{F8A617C0-811E-46F5-94EE-29A1C6ED7040}" destId="{BACF7B81-F5EC-4647-8FB1-7B0ECF02B435}" srcOrd="0" destOrd="0" presId="urn:microsoft.com/office/officeart/2008/layout/AscendingPictureAccentProcess"/>
    <dgm:cxn modelId="{767ABBB8-B321-4619-8E5F-57758177BC3E}" type="presOf" srcId="{633A2ACE-F2FC-4817-BA5E-809805B48BB8}" destId="{146A7A99-48C0-4A79-87FC-79122D8DD125}" srcOrd="0" destOrd="0" presId="urn:microsoft.com/office/officeart/2008/layout/AscendingPictureAccentProcess"/>
    <dgm:cxn modelId="{79AA4AC8-DC51-47C0-BAB9-3063E780205D}" type="presOf" srcId="{98335E44-486F-44A2-89B7-5FC9870CDC52}" destId="{F0A2E211-9CAF-40D9-8373-E5028976C459}" srcOrd="0" destOrd="0" presId="urn:microsoft.com/office/officeart/2008/layout/AscendingPictureAccentProcess"/>
    <dgm:cxn modelId="{6F0772D0-097E-4F95-B820-35E8FBD019A6}" type="presOf" srcId="{9F50AC41-FC02-4BB7-8190-125C3A760EEB}" destId="{9101234B-12C9-4E58-876E-3BA0F8B2BF26}" srcOrd="0" destOrd="0" presId="urn:microsoft.com/office/officeart/2008/layout/AscendingPictureAccentProcess"/>
    <dgm:cxn modelId="{B62DCBE7-171B-4F55-B4CB-D2C309865D48}" type="presOf" srcId="{4DC9FF6D-4C5D-4B9E-A07B-4941244F59AD}" destId="{4F85CE22-E26E-4E0A-BAD3-C53249CB82C4}" srcOrd="0" destOrd="0" presId="urn:microsoft.com/office/officeart/2008/layout/AscendingPictureAccentProcess"/>
    <dgm:cxn modelId="{D446B07F-B900-4CFC-8747-2C23654CC217}" type="presParOf" srcId="{F0A2E211-9CAF-40D9-8373-E5028976C459}" destId="{1CC3585E-A0C8-42E4-BBDE-B9BC09822D5F}" srcOrd="0" destOrd="0" presId="urn:microsoft.com/office/officeart/2008/layout/AscendingPictureAccentProcess"/>
    <dgm:cxn modelId="{18FFCA33-1643-48B5-A336-02C88005141E}" type="presParOf" srcId="{F0A2E211-9CAF-40D9-8373-E5028976C459}" destId="{AFD8F9E7-3245-4B9B-9712-10834090EF69}" srcOrd="1" destOrd="0" presId="urn:microsoft.com/office/officeart/2008/layout/AscendingPictureAccentProcess"/>
    <dgm:cxn modelId="{24C8A4FC-B197-4FAE-92A4-ADEC887CFEE6}" type="presParOf" srcId="{F0A2E211-9CAF-40D9-8373-E5028976C459}" destId="{031491B2-1548-410D-971F-C22D7917EEE9}" srcOrd="2" destOrd="0" presId="urn:microsoft.com/office/officeart/2008/layout/AscendingPictureAccentProcess"/>
    <dgm:cxn modelId="{5F400510-8ABE-42C5-8AF5-5C04C5242EBF}" type="presParOf" srcId="{F0A2E211-9CAF-40D9-8373-E5028976C459}" destId="{FF4D9B73-7B44-4C91-AE24-0FDB64654158}" srcOrd="3" destOrd="0" presId="urn:microsoft.com/office/officeart/2008/layout/AscendingPictureAccentProcess"/>
    <dgm:cxn modelId="{98CB3500-3D0C-499E-82B4-DE7E832E3090}" type="presParOf" srcId="{F0A2E211-9CAF-40D9-8373-E5028976C459}" destId="{C3ED36A1-534C-4218-852D-54F340CC0E5D}" srcOrd="4" destOrd="0" presId="urn:microsoft.com/office/officeart/2008/layout/AscendingPictureAccentProcess"/>
    <dgm:cxn modelId="{160BAC06-B4C8-43FF-AC4B-2061FFA4D223}" type="presParOf" srcId="{F0A2E211-9CAF-40D9-8373-E5028976C459}" destId="{1A76FE24-5A1E-4B73-9A48-1DCD5B0E4C8D}" srcOrd="5" destOrd="0" presId="urn:microsoft.com/office/officeart/2008/layout/AscendingPictureAccentProcess"/>
    <dgm:cxn modelId="{8CD645F9-A98D-43E6-A6E5-4FC276CD3875}" type="presParOf" srcId="{F0A2E211-9CAF-40D9-8373-E5028976C459}" destId="{894AAF77-05FB-41A6-9C34-7D66686C5343}" srcOrd="6" destOrd="0" presId="urn:microsoft.com/office/officeart/2008/layout/AscendingPictureAccentProcess"/>
    <dgm:cxn modelId="{73DA9687-8470-42EE-A57C-96069870AAE2}" type="presParOf" srcId="{F0A2E211-9CAF-40D9-8373-E5028976C459}" destId="{2143C02D-866B-4C76-9CCC-E12F8D4FEEC6}" srcOrd="7" destOrd="0" presId="urn:microsoft.com/office/officeart/2008/layout/AscendingPictureAccentProcess"/>
    <dgm:cxn modelId="{0F50A96B-8627-415E-84C6-B29D3FEE58D8}" type="presParOf" srcId="{F0A2E211-9CAF-40D9-8373-E5028976C459}" destId="{8411CAED-F1BA-412B-8620-74B692F1F7F7}" srcOrd="8" destOrd="0" presId="urn:microsoft.com/office/officeart/2008/layout/AscendingPictureAccentProcess"/>
    <dgm:cxn modelId="{444EA841-ED10-4A4D-A7FF-ED1DC1552E93}" type="presParOf" srcId="{F0A2E211-9CAF-40D9-8373-E5028976C459}" destId="{F63FBD95-074A-444A-AE87-BFA924B2A03C}" srcOrd="9" destOrd="0" presId="urn:microsoft.com/office/officeart/2008/layout/AscendingPictureAccentProcess"/>
    <dgm:cxn modelId="{4B27C899-599D-461C-B2BB-6B6E8252FD27}" type="presParOf" srcId="{F0A2E211-9CAF-40D9-8373-E5028976C459}" destId="{9A13D88F-45C0-494C-AA5F-533EDE128A25}" srcOrd="10" destOrd="0" presId="urn:microsoft.com/office/officeart/2008/layout/AscendingPictureAccentProcess"/>
    <dgm:cxn modelId="{8149C294-5465-4D85-A2F5-DC6BDC591E39}" type="presParOf" srcId="{F0A2E211-9CAF-40D9-8373-E5028976C459}" destId="{B5C87574-B1D3-41C1-B21C-C4DF886B0102}" srcOrd="11" destOrd="0" presId="urn:microsoft.com/office/officeart/2008/layout/AscendingPictureAccentProcess"/>
    <dgm:cxn modelId="{586ED3F5-78F9-4710-B220-85D9E0E01222}" type="presParOf" srcId="{F0A2E211-9CAF-40D9-8373-E5028976C459}" destId="{BACF7B81-F5EC-4647-8FB1-7B0ECF02B435}" srcOrd="12" destOrd="0" presId="urn:microsoft.com/office/officeart/2008/layout/AscendingPictureAccentProcess"/>
    <dgm:cxn modelId="{D1279EFD-6338-4725-860F-C788B13C3E06}" type="presParOf" srcId="{F0A2E211-9CAF-40D9-8373-E5028976C459}" destId="{1DA2A6CF-3DF2-4AD0-9DBC-BB45E6DC2AF1}" srcOrd="13" destOrd="0" presId="urn:microsoft.com/office/officeart/2008/layout/AscendingPictureAccentProcess"/>
    <dgm:cxn modelId="{C0A10911-B630-4F58-806E-9D4463B3B4EA}" type="presParOf" srcId="{1DA2A6CF-3DF2-4AD0-9DBC-BB45E6DC2AF1}" destId="{4F85CE22-E26E-4E0A-BAD3-C53249CB82C4}" srcOrd="0" destOrd="0" presId="urn:microsoft.com/office/officeart/2008/layout/AscendingPictureAccentProcess"/>
    <dgm:cxn modelId="{E5BF08FD-5BBA-4CC4-B2A4-284D0A7A6B12}" type="presParOf" srcId="{F0A2E211-9CAF-40D9-8373-E5028976C459}" destId="{2D3F7A76-8907-4756-8B99-A4860CA139AA}" srcOrd="14" destOrd="0" presId="urn:microsoft.com/office/officeart/2008/layout/AscendingPictureAccentProcess"/>
    <dgm:cxn modelId="{8DE43B5E-C592-4602-BB8B-78CF1D83BD61}" type="presParOf" srcId="{F0A2E211-9CAF-40D9-8373-E5028976C459}" destId="{85F39D33-B971-43EB-BC86-0962A40D91FE}" srcOrd="15" destOrd="0" presId="urn:microsoft.com/office/officeart/2008/layout/AscendingPictureAccentProcess"/>
    <dgm:cxn modelId="{FDA2CC1D-8BBB-4F5E-B1DF-5CDAB3CF980E}" type="presParOf" srcId="{85F39D33-B971-43EB-BC86-0962A40D91FE}" destId="{9101234B-12C9-4E58-876E-3BA0F8B2BF26}" srcOrd="0" destOrd="0" presId="urn:microsoft.com/office/officeart/2008/layout/AscendingPictureAccentProcess"/>
    <dgm:cxn modelId="{AFA8A9E9-1B78-4B40-900C-7498908CC160}" type="presParOf" srcId="{F0A2E211-9CAF-40D9-8373-E5028976C459}" destId="{146A7A99-48C0-4A79-87FC-79122D8DD125}" srcOrd="16" destOrd="0" presId="urn:microsoft.com/office/officeart/2008/layout/AscendingPictureAccentProcess"/>
    <dgm:cxn modelId="{7746CF6A-356F-4FC2-A536-A576870CEF54}" type="presParOf" srcId="{F0A2E211-9CAF-40D9-8373-E5028976C459}" destId="{D020F805-E780-4973-A5E2-C04D351DE777}" srcOrd="17" destOrd="0" presId="urn:microsoft.com/office/officeart/2008/layout/AscendingPictureAccentProcess"/>
    <dgm:cxn modelId="{73D5065D-B52A-464D-8C55-D4F5326D578A}" type="presParOf" srcId="{D020F805-E780-4973-A5E2-C04D351DE777}" destId="{ED778970-6BE6-458E-BFF7-A3D1C29D7D08}"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B2D6E5-CC3C-4BE4-92B4-9F814078725E}"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nl-NL"/>
        </a:p>
      </dgm:t>
    </dgm:pt>
    <dgm:pt modelId="{CCCDA663-3AE3-4633-95D5-37975D1D792F}">
      <dgm:prSet phldrT="[Tekst]" custT="1"/>
      <dgm:spPr/>
      <dgm:t>
        <a:bodyPr/>
        <a:lstStyle/>
        <a:p>
          <a:r>
            <a:rPr lang="nl-NL" sz="2000" dirty="0"/>
            <a:t>Verbaal order/ testresultaat</a:t>
          </a:r>
        </a:p>
      </dgm:t>
    </dgm:pt>
    <dgm:pt modelId="{BF36A7C7-B7DE-49D2-B317-487A19F7ADBB}" type="parTrans" cxnId="{72D30F58-27A9-4942-AF64-D5DAFAF39D75}">
      <dgm:prSet/>
      <dgm:spPr/>
      <dgm:t>
        <a:bodyPr/>
        <a:lstStyle/>
        <a:p>
          <a:endParaRPr lang="nl-NL"/>
        </a:p>
      </dgm:t>
    </dgm:pt>
    <dgm:pt modelId="{0DE88FC5-F5F8-4316-8031-192B7D9E939F}" type="sibTrans" cxnId="{72D30F58-27A9-4942-AF64-D5DAFAF39D75}">
      <dgm:prSet/>
      <dgm:spPr/>
      <dgm:t>
        <a:bodyPr/>
        <a:lstStyle/>
        <a:p>
          <a:endParaRPr lang="nl-NL"/>
        </a:p>
      </dgm:t>
    </dgm:pt>
    <dgm:pt modelId="{73ED83E4-E696-42A3-9638-3777675609A5}">
      <dgm:prSet phldrT="[Tekst]" custT="1"/>
      <dgm:spPr/>
      <dgm:t>
        <a:bodyPr/>
        <a:lstStyle/>
        <a:p>
          <a:r>
            <a:rPr lang="nl-NL" sz="2000" dirty="0"/>
            <a:t>Neerschrijven</a:t>
          </a:r>
        </a:p>
      </dgm:t>
    </dgm:pt>
    <dgm:pt modelId="{156DFFBC-4308-4FAF-9474-92ADCC987C33}" type="parTrans" cxnId="{840102DB-5A62-4766-8820-CB217FBF83ED}">
      <dgm:prSet/>
      <dgm:spPr/>
      <dgm:t>
        <a:bodyPr/>
        <a:lstStyle/>
        <a:p>
          <a:endParaRPr lang="nl-NL"/>
        </a:p>
      </dgm:t>
    </dgm:pt>
    <dgm:pt modelId="{E211D928-DDEA-4D54-9F01-F20D4282BF51}" type="sibTrans" cxnId="{840102DB-5A62-4766-8820-CB217FBF83ED}">
      <dgm:prSet/>
      <dgm:spPr/>
      <dgm:t>
        <a:bodyPr/>
        <a:lstStyle/>
        <a:p>
          <a:endParaRPr lang="nl-NL"/>
        </a:p>
      </dgm:t>
    </dgm:pt>
    <dgm:pt modelId="{47D0340F-145E-4AA4-ACE0-BA62834245E8}">
      <dgm:prSet phldrT="[Tekst]" custT="1"/>
      <dgm:spPr/>
      <dgm:t>
        <a:bodyPr/>
        <a:lstStyle/>
        <a:p>
          <a:r>
            <a:rPr lang="nl-NL" sz="2000" dirty="0"/>
            <a:t>Herhalen</a:t>
          </a:r>
        </a:p>
      </dgm:t>
    </dgm:pt>
    <dgm:pt modelId="{91DD5AD2-B8F5-472E-B319-E65F9303F4D8}" type="parTrans" cxnId="{FE60CC5F-593B-49A1-8811-03B3AD5A7446}">
      <dgm:prSet/>
      <dgm:spPr/>
      <dgm:t>
        <a:bodyPr/>
        <a:lstStyle/>
        <a:p>
          <a:endParaRPr lang="nl-NL"/>
        </a:p>
      </dgm:t>
    </dgm:pt>
    <dgm:pt modelId="{EA88B8FC-074B-4C1B-9968-3B1C6825A113}" type="sibTrans" cxnId="{FE60CC5F-593B-49A1-8811-03B3AD5A7446}">
      <dgm:prSet/>
      <dgm:spPr/>
      <dgm:t>
        <a:bodyPr/>
        <a:lstStyle/>
        <a:p>
          <a:endParaRPr lang="nl-NL"/>
        </a:p>
      </dgm:t>
    </dgm:pt>
    <dgm:pt modelId="{0BE73BD4-3B7B-436B-BD49-C033D66334AD}">
      <dgm:prSet phldrT="[Tekst]" custT="1"/>
      <dgm:spPr/>
      <dgm:t>
        <a:bodyPr/>
        <a:lstStyle/>
        <a:p>
          <a:r>
            <a:rPr lang="nl-NL" sz="2000" dirty="0"/>
            <a:t>Bevestigen</a:t>
          </a:r>
        </a:p>
      </dgm:t>
    </dgm:pt>
    <dgm:pt modelId="{7981020A-2E1B-4339-9B37-61B9A5B3D680}" type="parTrans" cxnId="{9155CCDC-EAFF-450E-9E54-1BBA406721B0}">
      <dgm:prSet/>
      <dgm:spPr/>
      <dgm:t>
        <a:bodyPr/>
        <a:lstStyle/>
        <a:p>
          <a:endParaRPr lang="nl-NL"/>
        </a:p>
      </dgm:t>
    </dgm:pt>
    <dgm:pt modelId="{B7EF10EF-D350-4F40-9888-48EB73EDDEE2}" type="sibTrans" cxnId="{9155CCDC-EAFF-450E-9E54-1BBA406721B0}">
      <dgm:prSet/>
      <dgm:spPr/>
      <dgm:t>
        <a:bodyPr/>
        <a:lstStyle/>
        <a:p>
          <a:endParaRPr lang="nl-NL"/>
        </a:p>
      </dgm:t>
    </dgm:pt>
    <dgm:pt modelId="{E1981DD7-DFF6-4752-91E3-886D3B1C2BEF}" type="pres">
      <dgm:prSet presAssocID="{13B2D6E5-CC3C-4BE4-92B4-9F814078725E}" presName="Name0" presStyleCnt="0">
        <dgm:presLayoutVars>
          <dgm:dir/>
          <dgm:resizeHandles val="exact"/>
        </dgm:presLayoutVars>
      </dgm:prSet>
      <dgm:spPr/>
    </dgm:pt>
    <dgm:pt modelId="{0A1BD222-A6B7-412D-9F02-AF8C60E6699A}" type="pres">
      <dgm:prSet presAssocID="{13B2D6E5-CC3C-4BE4-92B4-9F814078725E}" presName="cycle" presStyleCnt="0"/>
      <dgm:spPr/>
    </dgm:pt>
    <dgm:pt modelId="{6EDDE140-467C-47D1-9B2F-AFAAD7C407A1}" type="pres">
      <dgm:prSet presAssocID="{CCCDA663-3AE3-4633-95D5-37975D1D792F}" presName="nodeFirstNode" presStyleLbl="node1" presStyleIdx="0" presStyleCnt="4" custScaleY="58666">
        <dgm:presLayoutVars>
          <dgm:bulletEnabled val="1"/>
        </dgm:presLayoutVars>
      </dgm:prSet>
      <dgm:spPr/>
    </dgm:pt>
    <dgm:pt modelId="{263F1A9A-A518-48D3-AC29-F59B58047CA9}" type="pres">
      <dgm:prSet presAssocID="{0DE88FC5-F5F8-4316-8031-192B7D9E939F}" presName="sibTransFirstNode" presStyleLbl="bgShp" presStyleIdx="0" presStyleCnt="1"/>
      <dgm:spPr/>
    </dgm:pt>
    <dgm:pt modelId="{0066ACA0-04B9-4689-B8A7-1DC524163FD9}" type="pres">
      <dgm:prSet presAssocID="{73ED83E4-E696-42A3-9638-3777675609A5}" presName="nodeFollowingNodes" presStyleLbl="node1" presStyleIdx="1" presStyleCnt="4" custScaleY="59381">
        <dgm:presLayoutVars>
          <dgm:bulletEnabled val="1"/>
        </dgm:presLayoutVars>
      </dgm:prSet>
      <dgm:spPr/>
    </dgm:pt>
    <dgm:pt modelId="{BC9B123F-37BA-4E41-98BD-6EF70EB570CB}" type="pres">
      <dgm:prSet presAssocID="{47D0340F-145E-4AA4-ACE0-BA62834245E8}" presName="nodeFollowingNodes" presStyleLbl="node1" presStyleIdx="2" presStyleCnt="4" custScaleY="52719">
        <dgm:presLayoutVars>
          <dgm:bulletEnabled val="1"/>
        </dgm:presLayoutVars>
      </dgm:prSet>
      <dgm:spPr/>
    </dgm:pt>
    <dgm:pt modelId="{5FEE7EFA-322D-4146-8BF9-786AA5BEA7A5}" type="pres">
      <dgm:prSet presAssocID="{0BE73BD4-3B7B-436B-BD49-C033D66334AD}" presName="nodeFollowingNodes" presStyleLbl="node1" presStyleIdx="3" presStyleCnt="4" custScaleY="59381">
        <dgm:presLayoutVars>
          <dgm:bulletEnabled val="1"/>
        </dgm:presLayoutVars>
      </dgm:prSet>
      <dgm:spPr/>
    </dgm:pt>
  </dgm:ptLst>
  <dgm:cxnLst>
    <dgm:cxn modelId="{EC513F29-D34B-4FDA-A407-C2FA6BA33E5F}" type="presOf" srcId="{CCCDA663-3AE3-4633-95D5-37975D1D792F}" destId="{6EDDE140-467C-47D1-9B2F-AFAAD7C407A1}" srcOrd="0" destOrd="0" presId="urn:microsoft.com/office/officeart/2005/8/layout/cycle3"/>
    <dgm:cxn modelId="{FE60CC5F-593B-49A1-8811-03B3AD5A7446}" srcId="{13B2D6E5-CC3C-4BE4-92B4-9F814078725E}" destId="{47D0340F-145E-4AA4-ACE0-BA62834245E8}" srcOrd="2" destOrd="0" parTransId="{91DD5AD2-B8F5-472E-B319-E65F9303F4D8}" sibTransId="{EA88B8FC-074B-4C1B-9968-3B1C6825A113}"/>
    <dgm:cxn modelId="{B3923865-695E-4ECF-8680-C0E24B6B5199}" type="presOf" srcId="{73ED83E4-E696-42A3-9638-3777675609A5}" destId="{0066ACA0-04B9-4689-B8A7-1DC524163FD9}" srcOrd="0" destOrd="0" presId="urn:microsoft.com/office/officeart/2005/8/layout/cycle3"/>
    <dgm:cxn modelId="{B1B83568-3A38-44B8-97AA-90E0DAFE7548}" type="presOf" srcId="{13B2D6E5-CC3C-4BE4-92B4-9F814078725E}" destId="{E1981DD7-DFF6-4752-91E3-886D3B1C2BEF}" srcOrd="0" destOrd="0" presId="urn:microsoft.com/office/officeart/2005/8/layout/cycle3"/>
    <dgm:cxn modelId="{1C534852-0B4E-4096-8761-F6D9C7650D10}" type="presOf" srcId="{47D0340F-145E-4AA4-ACE0-BA62834245E8}" destId="{BC9B123F-37BA-4E41-98BD-6EF70EB570CB}" srcOrd="0" destOrd="0" presId="urn:microsoft.com/office/officeart/2005/8/layout/cycle3"/>
    <dgm:cxn modelId="{72D30F58-27A9-4942-AF64-D5DAFAF39D75}" srcId="{13B2D6E5-CC3C-4BE4-92B4-9F814078725E}" destId="{CCCDA663-3AE3-4633-95D5-37975D1D792F}" srcOrd="0" destOrd="0" parTransId="{BF36A7C7-B7DE-49D2-B317-487A19F7ADBB}" sibTransId="{0DE88FC5-F5F8-4316-8031-192B7D9E939F}"/>
    <dgm:cxn modelId="{D4C26799-190F-42D0-A1DD-4520ED8D975E}" type="presOf" srcId="{0DE88FC5-F5F8-4316-8031-192B7D9E939F}" destId="{263F1A9A-A518-48D3-AC29-F59B58047CA9}" srcOrd="0" destOrd="0" presId="urn:microsoft.com/office/officeart/2005/8/layout/cycle3"/>
    <dgm:cxn modelId="{E7E899D5-FE88-4E92-B106-F07B51C638EE}" type="presOf" srcId="{0BE73BD4-3B7B-436B-BD49-C033D66334AD}" destId="{5FEE7EFA-322D-4146-8BF9-786AA5BEA7A5}" srcOrd="0" destOrd="0" presId="urn:microsoft.com/office/officeart/2005/8/layout/cycle3"/>
    <dgm:cxn modelId="{840102DB-5A62-4766-8820-CB217FBF83ED}" srcId="{13B2D6E5-CC3C-4BE4-92B4-9F814078725E}" destId="{73ED83E4-E696-42A3-9638-3777675609A5}" srcOrd="1" destOrd="0" parTransId="{156DFFBC-4308-4FAF-9474-92ADCC987C33}" sibTransId="{E211D928-DDEA-4D54-9F01-F20D4282BF51}"/>
    <dgm:cxn modelId="{9155CCDC-EAFF-450E-9E54-1BBA406721B0}" srcId="{13B2D6E5-CC3C-4BE4-92B4-9F814078725E}" destId="{0BE73BD4-3B7B-436B-BD49-C033D66334AD}" srcOrd="3" destOrd="0" parTransId="{7981020A-2E1B-4339-9B37-61B9A5B3D680}" sibTransId="{B7EF10EF-D350-4F40-9888-48EB73EDDEE2}"/>
    <dgm:cxn modelId="{B4B7F8CD-9A2A-4ECB-BFA6-429DE5EA99B6}" type="presParOf" srcId="{E1981DD7-DFF6-4752-91E3-886D3B1C2BEF}" destId="{0A1BD222-A6B7-412D-9F02-AF8C60E6699A}" srcOrd="0" destOrd="0" presId="urn:microsoft.com/office/officeart/2005/8/layout/cycle3"/>
    <dgm:cxn modelId="{46033024-A3DE-449C-894E-A8A0BA2CDD99}" type="presParOf" srcId="{0A1BD222-A6B7-412D-9F02-AF8C60E6699A}" destId="{6EDDE140-467C-47D1-9B2F-AFAAD7C407A1}" srcOrd="0" destOrd="0" presId="urn:microsoft.com/office/officeart/2005/8/layout/cycle3"/>
    <dgm:cxn modelId="{FFEFC6D0-61DC-47CD-9263-66EF07271CCD}" type="presParOf" srcId="{0A1BD222-A6B7-412D-9F02-AF8C60E6699A}" destId="{263F1A9A-A518-48D3-AC29-F59B58047CA9}" srcOrd="1" destOrd="0" presId="urn:microsoft.com/office/officeart/2005/8/layout/cycle3"/>
    <dgm:cxn modelId="{B3FCD082-2BD4-4F4F-AE54-9CE8712876D9}" type="presParOf" srcId="{0A1BD222-A6B7-412D-9F02-AF8C60E6699A}" destId="{0066ACA0-04B9-4689-B8A7-1DC524163FD9}" srcOrd="2" destOrd="0" presId="urn:microsoft.com/office/officeart/2005/8/layout/cycle3"/>
    <dgm:cxn modelId="{F7C15D8A-AECB-4C13-B337-C21AC7CE4A49}" type="presParOf" srcId="{0A1BD222-A6B7-412D-9F02-AF8C60E6699A}" destId="{BC9B123F-37BA-4E41-98BD-6EF70EB570CB}" srcOrd="3" destOrd="0" presId="urn:microsoft.com/office/officeart/2005/8/layout/cycle3"/>
    <dgm:cxn modelId="{3A5C0230-6E91-44E9-9CA7-089376515A88}" type="presParOf" srcId="{0A1BD222-A6B7-412D-9F02-AF8C60E6699A}" destId="{5FEE7EFA-322D-4146-8BF9-786AA5BEA7A5}"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32D605-39C9-449D-85C7-7BA89963B504}" type="doc">
      <dgm:prSet loTypeId="urn:microsoft.com/office/officeart/2005/8/layout/hChevron3" loCatId="process" qsTypeId="urn:microsoft.com/office/officeart/2005/8/quickstyle/simple1" qsCatId="simple" csTypeId="urn:microsoft.com/office/officeart/2005/8/colors/colorful2" csCatId="colorful" phldr="1"/>
      <dgm:spPr/>
    </dgm:pt>
    <dgm:pt modelId="{B33F603A-2A42-424A-AB31-AD693454288C}">
      <dgm:prSet phldrT="[Tekst]"/>
      <dgm:spPr/>
      <dgm:t>
        <a:bodyPr/>
        <a:lstStyle/>
        <a:p>
          <a:r>
            <a:rPr lang="nl-NL" dirty="0" err="1"/>
            <a:t>Preprocedurele</a:t>
          </a:r>
          <a:r>
            <a:rPr lang="nl-NL" dirty="0"/>
            <a:t> checklist</a:t>
          </a:r>
        </a:p>
      </dgm:t>
    </dgm:pt>
    <dgm:pt modelId="{1A5490C2-E0F4-4C38-921F-3ADDBF8314BF}" type="parTrans" cxnId="{EE9FF1CF-B749-4315-9FEC-1E34E0DC9463}">
      <dgm:prSet/>
      <dgm:spPr/>
      <dgm:t>
        <a:bodyPr/>
        <a:lstStyle/>
        <a:p>
          <a:endParaRPr lang="nl-NL"/>
        </a:p>
      </dgm:t>
    </dgm:pt>
    <dgm:pt modelId="{5A7FB34E-9D78-450D-AEAF-75C4489E8C26}" type="sibTrans" cxnId="{EE9FF1CF-B749-4315-9FEC-1E34E0DC9463}">
      <dgm:prSet/>
      <dgm:spPr/>
      <dgm:t>
        <a:bodyPr/>
        <a:lstStyle/>
        <a:p>
          <a:endParaRPr lang="nl-NL"/>
        </a:p>
      </dgm:t>
    </dgm:pt>
    <dgm:pt modelId="{690F2501-1C0A-4102-A87E-FAD346DE0E86}">
      <dgm:prSet phldrT="[Tekst]"/>
      <dgm:spPr/>
      <dgm:t>
        <a:bodyPr/>
        <a:lstStyle/>
        <a:p>
          <a:r>
            <a:rPr lang="nl-NL" dirty="0" err="1"/>
            <a:t>Markage</a:t>
          </a:r>
          <a:endParaRPr lang="nl-NL" dirty="0"/>
        </a:p>
      </dgm:t>
    </dgm:pt>
    <dgm:pt modelId="{3DD57489-63D4-4DA9-B480-4D0F10DE4F18}" type="parTrans" cxnId="{60736376-B145-447D-B3FC-EB9E8391A91E}">
      <dgm:prSet/>
      <dgm:spPr/>
      <dgm:t>
        <a:bodyPr/>
        <a:lstStyle/>
        <a:p>
          <a:endParaRPr lang="nl-NL"/>
        </a:p>
      </dgm:t>
    </dgm:pt>
    <dgm:pt modelId="{7A5AFABF-14F7-4957-8E71-6AF5BFD63F73}" type="sibTrans" cxnId="{60736376-B145-447D-B3FC-EB9E8391A91E}">
      <dgm:prSet/>
      <dgm:spPr/>
      <dgm:t>
        <a:bodyPr/>
        <a:lstStyle/>
        <a:p>
          <a:endParaRPr lang="nl-NL"/>
        </a:p>
      </dgm:t>
    </dgm:pt>
    <dgm:pt modelId="{0942AEFF-5005-47ED-A2E6-43D577095963}">
      <dgm:prSet phldrT="[Tekst]"/>
      <dgm:spPr/>
      <dgm:t>
        <a:bodyPr/>
        <a:lstStyle/>
        <a:p>
          <a:r>
            <a:rPr lang="nl-NL" dirty="0"/>
            <a:t>Time-out</a:t>
          </a:r>
        </a:p>
      </dgm:t>
    </dgm:pt>
    <dgm:pt modelId="{08343070-7CA9-4E40-B334-157AB8DD25F0}" type="parTrans" cxnId="{4F81C27D-0FB0-4C50-A5C1-8BA0A387FB71}">
      <dgm:prSet/>
      <dgm:spPr/>
      <dgm:t>
        <a:bodyPr/>
        <a:lstStyle/>
        <a:p>
          <a:endParaRPr lang="nl-NL"/>
        </a:p>
      </dgm:t>
    </dgm:pt>
    <dgm:pt modelId="{E9671069-7AF6-4373-838C-94F141E3FDBF}" type="sibTrans" cxnId="{4F81C27D-0FB0-4C50-A5C1-8BA0A387FB71}">
      <dgm:prSet/>
      <dgm:spPr/>
      <dgm:t>
        <a:bodyPr/>
        <a:lstStyle/>
        <a:p>
          <a:endParaRPr lang="nl-NL"/>
        </a:p>
      </dgm:t>
    </dgm:pt>
    <dgm:pt modelId="{AD6FCB3B-B850-4142-A5F5-F012F05358B6}">
      <dgm:prSet phldrT="[Tekst]"/>
      <dgm:spPr/>
      <dgm:t>
        <a:bodyPr/>
        <a:lstStyle/>
        <a:p>
          <a:r>
            <a:rPr lang="nl-NL" dirty="0" err="1"/>
            <a:t>Sign</a:t>
          </a:r>
          <a:r>
            <a:rPr lang="nl-NL" dirty="0"/>
            <a:t>-out</a:t>
          </a:r>
        </a:p>
      </dgm:t>
    </dgm:pt>
    <dgm:pt modelId="{435CF6AD-6D83-4841-B4AB-07442741D7ED}" type="parTrans" cxnId="{419229AA-98D9-4A96-AE1E-F103DD002AF7}">
      <dgm:prSet/>
      <dgm:spPr/>
      <dgm:t>
        <a:bodyPr/>
        <a:lstStyle/>
        <a:p>
          <a:endParaRPr lang="nl-NL"/>
        </a:p>
      </dgm:t>
    </dgm:pt>
    <dgm:pt modelId="{286C1DA2-3BEF-48DA-8D4F-8FF720E47578}" type="sibTrans" cxnId="{419229AA-98D9-4A96-AE1E-F103DD002AF7}">
      <dgm:prSet/>
      <dgm:spPr/>
      <dgm:t>
        <a:bodyPr/>
        <a:lstStyle/>
        <a:p>
          <a:endParaRPr lang="nl-NL"/>
        </a:p>
      </dgm:t>
    </dgm:pt>
    <dgm:pt modelId="{B6D6B875-AC12-4604-9739-17A4F4A09E68}" type="pres">
      <dgm:prSet presAssocID="{1732D605-39C9-449D-85C7-7BA89963B504}" presName="Name0" presStyleCnt="0">
        <dgm:presLayoutVars>
          <dgm:dir/>
          <dgm:resizeHandles val="exact"/>
        </dgm:presLayoutVars>
      </dgm:prSet>
      <dgm:spPr/>
    </dgm:pt>
    <dgm:pt modelId="{9DFDEEDB-CDB1-47A3-8485-BD424897CB12}" type="pres">
      <dgm:prSet presAssocID="{B33F603A-2A42-424A-AB31-AD693454288C}" presName="parTxOnly" presStyleLbl="node1" presStyleIdx="0" presStyleCnt="4">
        <dgm:presLayoutVars>
          <dgm:bulletEnabled val="1"/>
        </dgm:presLayoutVars>
      </dgm:prSet>
      <dgm:spPr/>
    </dgm:pt>
    <dgm:pt modelId="{C9637DD2-6C9E-446D-8277-1AF1021781B0}" type="pres">
      <dgm:prSet presAssocID="{5A7FB34E-9D78-450D-AEAF-75C4489E8C26}" presName="parSpace" presStyleCnt="0"/>
      <dgm:spPr/>
    </dgm:pt>
    <dgm:pt modelId="{3C92780B-2226-4B1B-96FF-B887E10B8701}" type="pres">
      <dgm:prSet presAssocID="{690F2501-1C0A-4102-A87E-FAD346DE0E86}" presName="parTxOnly" presStyleLbl="node1" presStyleIdx="1" presStyleCnt="4">
        <dgm:presLayoutVars>
          <dgm:bulletEnabled val="1"/>
        </dgm:presLayoutVars>
      </dgm:prSet>
      <dgm:spPr/>
    </dgm:pt>
    <dgm:pt modelId="{D3C83899-8872-47B4-8C80-4AABC04CEC7E}" type="pres">
      <dgm:prSet presAssocID="{7A5AFABF-14F7-4957-8E71-6AF5BFD63F73}" presName="parSpace" presStyleCnt="0"/>
      <dgm:spPr/>
    </dgm:pt>
    <dgm:pt modelId="{4DEAC533-20FA-4F1A-ADDF-9C25D1E5DCC3}" type="pres">
      <dgm:prSet presAssocID="{0942AEFF-5005-47ED-A2E6-43D577095963}" presName="parTxOnly" presStyleLbl="node1" presStyleIdx="2" presStyleCnt="4">
        <dgm:presLayoutVars>
          <dgm:bulletEnabled val="1"/>
        </dgm:presLayoutVars>
      </dgm:prSet>
      <dgm:spPr/>
    </dgm:pt>
    <dgm:pt modelId="{C8B09856-EF56-4D29-B8A4-0357618E6BEF}" type="pres">
      <dgm:prSet presAssocID="{E9671069-7AF6-4373-838C-94F141E3FDBF}" presName="parSpace" presStyleCnt="0"/>
      <dgm:spPr/>
    </dgm:pt>
    <dgm:pt modelId="{A7A38D0F-9B21-4ADE-B2A4-5BBB96994F33}" type="pres">
      <dgm:prSet presAssocID="{AD6FCB3B-B850-4142-A5F5-F012F05358B6}" presName="parTxOnly" presStyleLbl="node1" presStyleIdx="3" presStyleCnt="4">
        <dgm:presLayoutVars>
          <dgm:bulletEnabled val="1"/>
        </dgm:presLayoutVars>
      </dgm:prSet>
      <dgm:spPr/>
    </dgm:pt>
  </dgm:ptLst>
  <dgm:cxnLst>
    <dgm:cxn modelId="{24975E08-32F4-4BB9-95D3-92FF0E9C0540}" type="presOf" srcId="{B33F603A-2A42-424A-AB31-AD693454288C}" destId="{9DFDEEDB-CDB1-47A3-8485-BD424897CB12}" srcOrd="0" destOrd="0" presId="urn:microsoft.com/office/officeart/2005/8/layout/hChevron3"/>
    <dgm:cxn modelId="{37EEF90C-F21C-48C7-949D-6BB38D42B0A3}" type="presOf" srcId="{1732D605-39C9-449D-85C7-7BA89963B504}" destId="{B6D6B875-AC12-4604-9739-17A4F4A09E68}" srcOrd="0" destOrd="0" presId="urn:microsoft.com/office/officeart/2005/8/layout/hChevron3"/>
    <dgm:cxn modelId="{89FF8918-FDF3-4E83-8ACE-7374086E0C4D}" type="presOf" srcId="{0942AEFF-5005-47ED-A2E6-43D577095963}" destId="{4DEAC533-20FA-4F1A-ADDF-9C25D1E5DCC3}" srcOrd="0" destOrd="0" presId="urn:microsoft.com/office/officeart/2005/8/layout/hChevron3"/>
    <dgm:cxn modelId="{1DF48068-CE7B-4746-A934-E08C05FE817D}" type="presOf" srcId="{AD6FCB3B-B850-4142-A5F5-F012F05358B6}" destId="{A7A38D0F-9B21-4ADE-B2A4-5BBB96994F33}" srcOrd="0" destOrd="0" presId="urn:microsoft.com/office/officeart/2005/8/layout/hChevron3"/>
    <dgm:cxn modelId="{60736376-B145-447D-B3FC-EB9E8391A91E}" srcId="{1732D605-39C9-449D-85C7-7BA89963B504}" destId="{690F2501-1C0A-4102-A87E-FAD346DE0E86}" srcOrd="1" destOrd="0" parTransId="{3DD57489-63D4-4DA9-B480-4D0F10DE4F18}" sibTransId="{7A5AFABF-14F7-4957-8E71-6AF5BFD63F73}"/>
    <dgm:cxn modelId="{4F81C27D-0FB0-4C50-A5C1-8BA0A387FB71}" srcId="{1732D605-39C9-449D-85C7-7BA89963B504}" destId="{0942AEFF-5005-47ED-A2E6-43D577095963}" srcOrd="2" destOrd="0" parTransId="{08343070-7CA9-4E40-B334-157AB8DD25F0}" sibTransId="{E9671069-7AF6-4373-838C-94F141E3FDBF}"/>
    <dgm:cxn modelId="{419229AA-98D9-4A96-AE1E-F103DD002AF7}" srcId="{1732D605-39C9-449D-85C7-7BA89963B504}" destId="{AD6FCB3B-B850-4142-A5F5-F012F05358B6}" srcOrd="3" destOrd="0" parTransId="{435CF6AD-6D83-4841-B4AB-07442741D7ED}" sibTransId="{286C1DA2-3BEF-48DA-8D4F-8FF720E47578}"/>
    <dgm:cxn modelId="{BC1177BE-F6FE-40B0-BD9A-C0619EBC2616}" type="presOf" srcId="{690F2501-1C0A-4102-A87E-FAD346DE0E86}" destId="{3C92780B-2226-4B1B-96FF-B887E10B8701}" srcOrd="0" destOrd="0" presId="urn:microsoft.com/office/officeart/2005/8/layout/hChevron3"/>
    <dgm:cxn modelId="{EE9FF1CF-B749-4315-9FEC-1E34E0DC9463}" srcId="{1732D605-39C9-449D-85C7-7BA89963B504}" destId="{B33F603A-2A42-424A-AB31-AD693454288C}" srcOrd="0" destOrd="0" parTransId="{1A5490C2-E0F4-4C38-921F-3ADDBF8314BF}" sibTransId="{5A7FB34E-9D78-450D-AEAF-75C4489E8C26}"/>
    <dgm:cxn modelId="{994B33A1-E9FC-4288-8CE7-2F669A6AE305}" type="presParOf" srcId="{B6D6B875-AC12-4604-9739-17A4F4A09E68}" destId="{9DFDEEDB-CDB1-47A3-8485-BD424897CB12}" srcOrd="0" destOrd="0" presId="urn:microsoft.com/office/officeart/2005/8/layout/hChevron3"/>
    <dgm:cxn modelId="{97B49302-AACE-470D-8CEC-D28C9BCF8B8F}" type="presParOf" srcId="{B6D6B875-AC12-4604-9739-17A4F4A09E68}" destId="{C9637DD2-6C9E-446D-8277-1AF1021781B0}" srcOrd="1" destOrd="0" presId="urn:microsoft.com/office/officeart/2005/8/layout/hChevron3"/>
    <dgm:cxn modelId="{5E75E894-5650-480C-B990-2DAB44ADA2EB}" type="presParOf" srcId="{B6D6B875-AC12-4604-9739-17A4F4A09E68}" destId="{3C92780B-2226-4B1B-96FF-B887E10B8701}" srcOrd="2" destOrd="0" presId="urn:microsoft.com/office/officeart/2005/8/layout/hChevron3"/>
    <dgm:cxn modelId="{16974658-61BD-45BC-8C6D-F2562C487CF8}" type="presParOf" srcId="{B6D6B875-AC12-4604-9739-17A4F4A09E68}" destId="{D3C83899-8872-47B4-8C80-4AABC04CEC7E}" srcOrd="3" destOrd="0" presId="urn:microsoft.com/office/officeart/2005/8/layout/hChevron3"/>
    <dgm:cxn modelId="{4B19B026-D7C0-4D2F-9DDD-C04E4D3DD0EC}" type="presParOf" srcId="{B6D6B875-AC12-4604-9739-17A4F4A09E68}" destId="{4DEAC533-20FA-4F1A-ADDF-9C25D1E5DCC3}" srcOrd="4" destOrd="0" presId="urn:microsoft.com/office/officeart/2005/8/layout/hChevron3"/>
    <dgm:cxn modelId="{ACB64E7F-5DF7-4CBF-90F0-ABB77F0EF664}" type="presParOf" srcId="{B6D6B875-AC12-4604-9739-17A4F4A09E68}" destId="{C8B09856-EF56-4D29-B8A4-0357618E6BEF}" srcOrd="5" destOrd="0" presId="urn:microsoft.com/office/officeart/2005/8/layout/hChevron3"/>
    <dgm:cxn modelId="{F14EDEAA-41CC-4424-8C12-7B939B040B90}" type="presParOf" srcId="{B6D6B875-AC12-4604-9739-17A4F4A09E68}" destId="{A7A38D0F-9B21-4ADE-B2A4-5BBB96994F33}"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4A52DF-59FC-4DFD-98AA-4C1115F6C28E}" type="doc">
      <dgm:prSet loTypeId="urn:microsoft.com/office/officeart/2005/8/layout/cycle8" loCatId="cycle" qsTypeId="urn:microsoft.com/office/officeart/2005/8/quickstyle/simple1" qsCatId="simple" csTypeId="urn:microsoft.com/office/officeart/2005/8/colors/colorful2" csCatId="colorful" phldr="1"/>
      <dgm:spPr/>
    </dgm:pt>
    <dgm:pt modelId="{D0995B09-E379-4A87-A6DB-9F2769A4CDA1}">
      <dgm:prSet phldrT="[Tekst]"/>
      <dgm:spPr/>
      <dgm:t>
        <a:bodyPr/>
        <a:lstStyle/>
        <a:p>
          <a:r>
            <a:rPr lang="nl-NL" dirty="0"/>
            <a:t>Assessment</a:t>
          </a:r>
        </a:p>
      </dgm:t>
    </dgm:pt>
    <dgm:pt modelId="{EA629DFE-10A2-421F-86EA-24C9D9BDCDCA}" type="parTrans" cxnId="{DC7AA454-22D3-4245-B3E9-2710B54F6D64}">
      <dgm:prSet/>
      <dgm:spPr/>
      <dgm:t>
        <a:bodyPr/>
        <a:lstStyle/>
        <a:p>
          <a:endParaRPr lang="nl-NL"/>
        </a:p>
      </dgm:t>
    </dgm:pt>
    <dgm:pt modelId="{D8A87284-30D6-4583-9592-028B4A41FDBC}" type="sibTrans" cxnId="{DC7AA454-22D3-4245-B3E9-2710B54F6D64}">
      <dgm:prSet/>
      <dgm:spPr/>
      <dgm:t>
        <a:bodyPr/>
        <a:lstStyle/>
        <a:p>
          <a:endParaRPr lang="nl-NL"/>
        </a:p>
      </dgm:t>
    </dgm:pt>
    <dgm:pt modelId="{59249483-B118-4368-A649-0731888A69F8}">
      <dgm:prSet phldrT="[Tekst]"/>
      <dgm:spPr/>
      <dgm:t>
        <a:bodyPr/>
        <a:lstStyle/>
        <a:p>
          <a:r>
            <a:rPr lang="nl-NL" dirty="0"/>
            <a:t>Behandeling</a:t>
          </a:r>
        </a:p>
      </dgm:t>
    </dgm:pt>
    <dgm:pt modelId="{3890ABBF-07D2-4808-924D-4FDEB68F3683}" type="parTrans" cxnId="{0A72F0E6-49D2-483A-947F-C2A719F85FA1}">
      <dgm:prSet/>
      <dgm:spPr/>
      <dgm:t>
        <a:bodyPr/>
        <a:lstStyle/>
        <a:p>
          <a:endParaRPr lang="nl-NL"/>
        </a:p>
      </dgm:t>
    </dgm:pt>
    <dgm:pt modelId="{FA098040-37B8-44AE-B63E-742CEBA6291F}" type="sibTrans" cxnId="{0A72F0E6-49D2-483A-947F-C2A719F85FA1}">
      <dgm:prSet/>
      <dgm:spPr/>
      <dgm:t>
        <a:bodyPr/>
        <a:lstStyle/>
        <a:p>
          <a:endParaRPr lang="nl-NL"/>
        </a:p>
      </dgm:t>
    </dgm:pt>
    <dgm:pt modelId="{91562E7D-24AC-4AB8-8C05-8CD7833A8A6B}">
      <dgm:prSet phldrT="[Tekst]"/>
      <dgm:spPr/>
      <dgm:t>
        <a:bodyPr/>
        <a:lstStyle/>
        <a:p>
          <a:r>
            <a:rPr lang="nl-NL" dirty="0"/>
            <a:t>Screening</a:t>
          </a:r>
        </a:p>
      </dgm:t>
    </dgm:pt>
    <dgm:pt modelId="{ED1255E9-6A1D-4FC4-913E-1B621B5F3990}" type="parTrans" cxnId="{679E3D1D-5AF8-4E09-A39D-2A3044C6E999}">
      <dgm:prSet/>
      <dgm:spPr/>
      <dgm:t>
        <a:bodyPr/>
        <a:lstStyle/>
        <a:p>
          <a:endParaRPr lang="nl-NL"/>
        </a:p>
      </dgm:t>
    </dgm:pt>
    <dgm:pt modelId="{798D85CA-7B2A-474C-9B5A-BB2222318731}" type="sibTrans" cxnId="{679E3D1D-5AF8-4E09-A39D-2A3044C6E999}">
      <dgm:prSet/>
      <dgm:spPr/>
      <dgm:t>
        <a:bodyPr/>
        <a:lstStyle/>
        <a:p>
          <a:endParaRPr lang="nl-NL"/>
        </a:p>
      </dgm:t>
    </dgm:pt>
    <dgm:pt modelId="{A5A098F7-E2C0-43CF-8ABA-F39A97809E99}" type="pres">
      <dgm:prSet presAssocID="{BA4A52DF-59FC-4DFD-98AA-4C1115F6C28E}" presName="compositeShape" presStyleCnt="0">
        <dgm:presLayoutVars>
          <dgm:chMax val="7"/>
          <dgm:dir/>
          <dgm:resizeHandles val="exact"/>
        </dgm:presLayoutVars>
      </dgm:prSet>
      <dgm:spPr/>
    </dgm:pt>
    <dgm:pt modelId="{B5ACF1DF-446D-4582-86CF-08B65506836F}" type="pres">
      <dgm:prSet presAssocID="{BA4A52DF-59FC-4DFD-98AA-4C1115F6C28E}" presName="wedge1" presStyleLbl="node1" presStyleIdx="0" presStyleCnt="3"/>
      <dgm:spPr/>
    </dgm:pt>
    <dgm:pt modelId="{478C80CA-EDF5-4453-8728-D35F7E910D70}" type="pres">
      <dgm:prSet presAssocID="{BA4A52DF-59FC-4DFD-98AA-4C1115F6C28E}" presName="dummy1a" presStyleCnt="0"/>
      <dgm:spPr/>
    </dgm:pt>
    <dgm:pt modelId="{A7C27108-91D0-45C5-8E1B-BC5EDDA127BC}" type="pres">
      <dgm:prSet presAssocID="{BA4A52DF-59FC-4DFD-98AA-4C1115F6C28E}" presName="dummy1b" presStyleCnt="0"/>
      <dgm:spPr/>
    </dgm:pt>
    <dgm:pt modelId="{3EBDFCE3-1E2F-4D5F-939E-3632E434432C}" type="pres">
      <dgm:prSet presAssocID="{BA4A52DF-59FC-4DFD-98AA-4C1115F6C28E}" presName="wedge1Tx" presStyleLbl="node1" presStyleIdx="0" presStyleCnt="3">
        <dgm:presLayoutVars>
          <dgm:chMax val="0"/>
          <dgm:chPref val="0"/>
          <dgm:bulletEnabled val="1"/>
        </dgm:presLayoutVars>
      </dgm:prSet>
      <dgm:spPr/>
    </dgm:pt>
    <dgm:pt modelId="{04A8B0AF-1128-4F4E-A6CB-F6144145E782}" type="pres">
      <dgm:prSet presAssocID="{BA4A52DF-59FC-4DFD-98AA-4C1115F6C28E}" presName="wedge2" presStyleLbl="node1" presStyleIdx="1" presStyleCnt="3"/>
      <dgm:spPr/>
    </dgm:pt>
    <dgm:pt modelId="{B748DA7F-BE69-49D8-A2F6-6B8E1A48A6FD}" type="pres">
      <dgm:prSet presAssocID="{BA4A52DF-59FC-4DFD-98AA-4C1115F6C28E}" presName="dummy2a" presStyleCnt="0"/>
      <dgm:spPr/>
    </dgm:pt>
    <dgm:pt modelId="{FB1C2A25-BE7C-4183-B697-8E82894A3B7C}" type="pres">
      <dgm:prSet presAssocID="{BA4A52DF-59FC-4DFD-98AA-4C1115F6C28E}" presName="dummy2b" presStyleCnt="0"/>
      <dgm:spPr/>
    </dgm:pt>
    <dgm:pt modelId="{2DA04F8A-AD50-4E58-94CB-686661ACB736}" type="pres">
      <dgm:prSet presAssocID="{BA4A52DF-59FC-4DFD-98AA-4C1115F6C28E}" presName="wedge2Tx" presStyleLbl="node1" presStyleIdx="1" presStyleCnt="3">
        <dgm:presLayoutVars>
          <dgm:chMax val="0"/>
          <dgm:chPref val="0"/>
          <dgm:bulletEnabled val="1"/>
        </dgm:presLayoutVars>
      </dgm:prSet>
      <dgm:spPr/>
    </dgm:pt>
    <dgm:pt modelId="{D53C7C3B-02F5-4E60-AC0F-92B0C1BEA102}" type="pres">
      <dgm:prSet presAssocID="{BA4A52DF-59FC-4DFD-98AA-4C1115F6C28E}" presName="wedge3" presStyleLbl="node1" presStyleIdx="2" presStyleCnt="3"/>
      <dgm:spPr/>
    </dgm:pt>
    <dgm:pt modelId="{98754364-9A32-447E-9887-119BF21FA5F1}" type="pres">
      <dgm:prSet presAssocID="{BA4A52DF-59FC-4DFD-98AA-4C1115F6C28E}" presName="dummy3a" presStyleCnt="0"/>
      <dgm:spPr/>
    </dgm:pt>
    <dgm:pt modelId="{5D3499A6-0B0C-4C30-9009-6706A8E8CF57}" type="pres">
      <dgm:prSet presAssocID="{BA4A52DF-59FC-4DFD-98AA-4C1115F6C28E}" presName="dummy3b" presStyleCnt="0"/>
      <dgm:spPr/>
    </dgm:pt>
    <dgm:pt modelId="{D11F953B-CD52-4F0B-BEE9-2F54A2D380CE}" type="pres">
      <dgm:prSet presAssocID="{BA4A52DF-59FC-4DFD-98AA-4C1115F6C28E}" presName="wedge3Tx" presStyleLbl="node1" presStyleIdx="2" presStyleCnt="3">
        <dgm:presLayoutVars>
          <dgm:chMax val="0"/>
          <dgm:chPref val="0"/>
          <dgm:bulletEnabled val="1"/>
        </dgm:presLayoutVars>
      </dgm:prSet>
      <dgm:spPr/>
    </dgm:pt>
    <dgm:pt modelId="{4053A308-4DD5-4009-BF85-2CC90A5BD7AD}" type="pres">
      <dgm:prSet presAssocID="{D8A87284-30D6-4583-9592-028B4A41FDBC}" presName="arrowWedge1" presStyleLbl="fgSibTrans2D1" presStyleIdx="0" presStyleCnt="3"/>
      <dgm:spPr/>
    </dgm:pt>
    <dgm:pt modelId="{F90B73D2-0784-476F-9833-7D90C7FFC0C1}" type="pres">
      <dgm:prSet presAssocID="{FA098040-37B8-44AE-B63E-742CEBA6291F}" presName="arrowWedge2" presStyleLbl="fgSibTrans2D1" presStyleIdx="1" presStyleCnt="3"/>
      <dgm:spPr/>
    </dgm:pt>
    <dgm:pt modelId="{55C5B1D5-C55E-4BBC-A310-4D240FFE0B3C}" type="pres">
      <dgm:prSet presAssocID="{798D85CA-7B2A-474C-9B5A-BB2222318731}" presName="arrowWedge3" presStyleLbl="fgSibTrans2D1" presStyleIdx="2" presStyleCnt="3"/>
      <dgm:spPr/>
    </dgm:pt>
  </dgm:ptLst>
  <dgm:cxnLst>
    <dgm:cxn modelId="{9F9D8E0E-6049-45F7-AC27-78A72417B4E5}" type="presOf" srcId="{59249483-B118-4368-A649-0731888A69F8}" destId="{2DA04F8A-AD50-4E58-94CB-686661ACB736}" srcOrd="1" destOrd="0" presId="urn:microsoft.com/office/officeart/2005/8/layout/cycle8"/>
    <dgm:cxn modelId="{679E3D1D-5AF8-4E09-A39D-2A3044C6E999}" srcId="{BA4A52DF-59FC-4DFD-98AA-4C1115F6C28E}" destId="{91562E7D-24AC-4AB8-8C05-8CD7833A8A6B}" srcOrd="2" destOrd="0" parTransId="{ED1255E9-6A1D-4FC4-913E-1B621B5F3990}" sibTransId="{798D85CA-7B2A-474C-9B5A-BB2222318731}"/>
    <dgm:cxn modelId="{262D2F4B-5711-4DF3-B389-72974539A97C}" type="presOf" srcId="{BA4A52DF-59FC-4DFD-98AA-4C1115F6C28E}" destId="{A5A098F7-E2C0-43CF-8ABA-F39A97809E99}" srcOrd="0" destOrd="0" presId="urn:microsoft.com/office/officeart/2005/8/layout/cycle8"/>
    <dgm:cxn modelId="{DBD9CF4B-0F17-40C9-806E-8014051A8562}" type="presOf" srcId="{D0995B09-E379-4A87-A6DB-9F2769A4CDA1}" destId="{3EBDFCE3-1E2F-4D5F-939E-3632E434432C}" srcOrd="1" destOrd="0" presId="urn:microsoft.com/office/officeart/2005/8/layout/cycle8"/>
    <dgm:cxn modelId="{DC7AA454-22D3-4245-B3E9-2710B54F6D64}" srcId="{BA4A52DF-59FC-4DFD-98AA-4C1115F6C28E}" destId="{D0995B09-E379-4A87-A6DB-9F2769A4CDA1}" srcOrd="0" destOrd="0" parTransId="{EA629DFE-10A2-421F-86EA-24C9D9BDCDCA}" sibTransId="{D8A87284-30D6-4583-9592-028B4A41FDBC}"/>
    <dgm:cxn modelId="{EF5B4A90-5DFD-4698-8178-301AC0A25568}" type="presOf" srcId="{91562E7D-24AC-4AB8-8C05-8CD7833A8A6B}" destId="{D11F953B-CD52-4F0B-BEE9-2F54A2D380CE}" srcOrd="1" destOrd="0" presId="urn:microsoft.com/office/officeart/2005/8/layout/cycle8"/>
    <dgm:cxn modelId="{A5C90DAC-8760-4E47-A068-3672B5ED8AFE}" type="presOf" srcId="{91562E7D-24AC-4AB8-8C05-8CD7833A8A6B}" destId="{D53C7C3B-02F5-4E60-AC0F-92B0C1BEA102}" srcOrd="0" destOrd="0" presId="urn:microsoft.com/office/officeart/2005/8/layout/cycle8"/>
    <dgm:cxn modelId="{5A2CB2D0-3271-4916-9FAD-0844CC3E198C}" type="presOf" srcId="{59249483-B118-4368-A649-0731888A69F8}" destId="{04A8B0AF-1128-4F4E-A6CB-F6144145E782}" srcOrd="0" destOrd="0" presId="urn:microsoft.com/office/officeart/2005/8/layout/cycle8"/>
    <dgm:cxn modelId="{0A72F0E6-49D2-483A-947F-C2A719F85FA1}" srcId="{BA4A52DF-59FC-4DFD-98AA-4C1115F6C28E}" destId="{59249483-B118-4368-A649-0731888A69F8}" srcOrd="1" destOrd="0" parTransId="{3890ABBF-07D2-4808-924D-4FDEB68F3683}" sibTransId="{FA098040-37B8-44AE-B63E-742CEBA6291F}"/>
    <dgm:cxn modelId="{4ACD80F7-40B2-49B1-9AE2-8DF34296583A}" type="presOf" srcId="{D0995B09-E379-4A87-A6DB-9F2769A4CDA1}" destId="{B5ACF1DF-446D-4582-86CF-08B65506836F}" srcOrd="0" destOrd="0" presId="urn:microsoft.com/office/officeart/2005/8/layout/cycle8"/>
    <dgm:cxn modelId="{9D0F7259-22B0-4D7A-AE47-449FED114EF5}" type="presParOf" srcId="{A5A098F7-E2C0-43CF-8ABA-F39A97809E99}" destId="{B5ACF1DF-446D-4582-86CF-08B65506836F}" srcOrd="0" destOrd="0" presId="urn:microsoft.com/office/officeart/2005/8/layout/cycle8"/>
    <dgm:cxn modelId="{B73178C4-FFE3-4DCE-BF45-F5044DF4B02E}" type="presParOf" srcId="{A5A098F7-E2C0-43CF-8ABA-F39A97809E99}" destId="{478C80CA-EDF5-4453-8728-D35F7E910D70}" srcOrd="1" destOrd="0" presId="urn:microsoft.com/office/officeart/2005/8/layout/cycle8"/>
    <dgm:cxn modelId="{11C51EB0-3BFD-4C16-BDB1-D0C5C6F1A241}" type="presParOf" srcId="{A5A098F7-E2C0-43CF-8ABA-F39A97809E99}" destId="{A7C27108-91D0-45C5-8E1B-BC5EDDA127BC}" srcOrd="2" destOrd="0" presId="urn:microsoft.com/office/officeart/2005/8/layout/cycle8"/>
    <dgm:cxn modelId="{8E448375-E5E3-4AFB-BB4A-58D72D49A151}" type="presParOf" srcId="{A5A098F7-E2C0-43CF-8ABA-F39A97809E99}" destId="{3EBDFCE3-1E2F-4D5F-939E-3632E434432C}" srcOrd="3" destOrd="0" presId="urn:microsoft.com/office/officeart/2005/8/layout/cycle8"/>
    <dgm:cxn modelId="{96067B0C-17DC-4175-BF20-3E2FBCBF2951}" type="presParOf" srcId="{A5A098F7-E2C0-43CF-8ABA-F39A97809E99}" destId="{04A8B0AF-1128-4F4E-A6CB-F6144145E782}" srcOrd="4" destOrd="0" presId="urn:microsoft.com/office/officeart/2005/8/layout/cycle8"/>
    <dgm:cxn modelId="{7143E1B3-9F24-41C6-B97F-1DB69A7B1174}" type="presParOf" srcId="{A5A098F7-E2C0-43CF-8ABA-F39A97809E99}" destId="{B748DA7F-BE69-49D8-A2F6-6B8E1A48A6FD}" srcOrd="5" destOrd="0" presId="urn:microsoft.com/office/officeart/2005/8/layout/cycle8"/>
    <dgm:cxn modelId="{C162E583-1B48-4B78-838B-CFC91FE2434F}" type="presParOf" srcId="{A5A098F7-E2C0-43CF-8ABA-F39A97809E99}" destId="{FB1C2A25-BE7C-4183-B697-8E82894A3B7C}" srcOrd="6" destOrd="0" presId="urn:microsoft.com/office/officeart/2005/8/layout/cycle8"/>
    <dgm:cxn modelId="{CF4C27A1-F82A-4D32-84F4-C4C46A6F71E1}" type="presParOf" srcId="{A5A098F7-E2C0-43CF-8ABA-F39A97809E99}" destId="{2DA04F8A-AD50-4E58-94CB-686661ACB736}" srcOrd="7" destOrd="0" presId="urn:microsoft.com/office/officeart/2005/8/layout/cycle8"/>
    <dgm:cxn modelId="{968C96FE-064B-4953-BA17-4700DB549A1B}" type="presParOf" srcId="{A5A098F7-E2C0-43CF-8ABA-F39A97809E99}" destId="{D53C7C3B-02F5-4E60-AC0F-92B0C1BEA102}" srcOrd="8" destOrd="0" presId="urn:microsoft.com/office/officeart/2005/8/layout/cycle8"/>
    <dgm:cxn modelId="{9B2ECA98-956F-44B0-96C7-6CDD9B46EE59}" type="presParOf" srcId="{A5A098F7-E2C0-43CF-8ABA-F39A97809E99}" destId="{98754364-9A32-447E-9887-119BF21FA5F1}" srcOrd="9" destOrd="0" presId="urn:microsoft.com/office/officeart/2005/8/layout/cycle8"/>
    <dgm:cxn modelId="{B0944BE5-2B07-41B4-BDA3-24A71A83BF2E}" type="presParOf" srcId="{A5A098F7-E2C0-43CF-8ABA-F39A97809E99}" destId="{5D3499A6-0B0C-4C30-9009-6706A8E8CF57}" srcOrd="10" destOrd="0" presId="urn:microsoft.com/office/officeart/2005/8/layout/cycle8"/>
    <dgm:cxn modelId="{D12F2B4C-7B04-42DA-B41E-83EB0A831F3B}" type="presParOf" srcId="{A5A098F7-E2C0-43CF-8ABA-F39A97809E99}" destId="{D11F953B-CD52-4F0B-BEE9-2F54A2D380CE}" srcOrd="11" destOrd="0" presId="urn:microsoft.com/office/officeart/2005/8/layout/cycle8"/>
    <dgm:cxn modelId="{97939EF1-9197-4AA6-BF82-DDEB103B23D2}" type="presParOf" srcId="{A5A098F7-E2C0-43CF-8ABA-F39A97809E99}" destId="{4053A308-4DD5-4009-BF85-2CC90A5BD7AD}" srcOrd="12" destOrd="0" presId="urn:microsoft.com/office/officeart/2005/8/layout/cycle8"/>
    <dgm:cxn modelId="{D96DC17F-44F4-4553-B21A-947BBE5D391D}" type="presParOf" srcId="{A5A098F7-E2C0-43CF-8ABA-F39A97809E99}" destId="{F90B73D2-0784-476F-9833-7D90C7FFC0C1}" srcOrd="13" destOrd="0" presId="urn:microsoft.com/office/officeart/2005/8/layout/cycle8"/>
    <dgm:cxn modelId="{18EEBE59-91AF-4BE0-94D5-01F6854C812C}" type="presParOf" srcId="{A5A098F7-E2C0-43CF-8ABA-F39A97809E99}" destId="{55C5B1D5-C55E-4BBC-A310-4D240FFE0B3C}"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D23002-6C75-4C8D-BC06-8C196A0DD68E}"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nl-NL"/>
        </a:p>
      </dgm:t>
    </dgm:pt>
    <dgm:pt modelId="{FCAC770D-FF93-4113-83AD-9FFFC68B4F1A}">
      <dgm:prSet phldrT="[Tekst]"/>
      <dgm:spPr/>
      <dgm:t>
        <a:bodyPr/>
        <a:lstStyle/>
        <a:p>
          <a:r>
            <a:rPr lang="nl-NL" dirty="0"/>
            <a:t>Klantvriendelijke zorg en uitstekende reputatie </a:t>
          </a:r>
        </a:p>
      </dgm:t>
    </dgm:pt>
    <dgm:pt modelId="{20CADC33-678D-4F49-99D0-90F8315DFB7F}" type="parTrans" cxnId="{9F1D8275-F78C-4ED5-80DE-A18DB833069C}">
      <dgm:prSet/>
      <dgm:spPr/>
      <dgm:t>
        <a:bodyPr/>
        <a:lstStyle/>
        <a:p>
          <a:endParaRPr lang="nl-NL"/>
        </a:p>
      </dgm:t>
    </dgm:pt>
    <dgm:pt modelId="{27295D8E-9A01-46F8-BFB3-B8A90B9A7F6D}" type="sibTrans" cxnId="{9F1D8275-F78C-4ED5-80DE-A18DB833069C}">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305" t="-11490" r="-2117" b="1016"/>
          </a:stretch>
        </a:blipFill>
      </dgm:spPr>
      <dgm:t>
        <a:bodyPr/>
        <a:lstStyle/>
        <a:p>
          <a:endParaRPr lang="nl-NL"/>
        </a:p>
      </dgm:t>
    </dgm:pt>
    <dgm:pt modelId="{16DCD04F-3DA0-458F-9B97-A0F55D8E7490}">
      <dgm:prSet phldrT="[Tekst]"/>
      <dgm:spPr/>
      <dgm:t>
        <a:bodyPr/>
        <a:lstStyle/>
        <a:p>
          <a:r>
            <a:rPr lang="nl-NL" dirty="0" err="1"/>
            <a:t>Top-klinische</a:t>
          </a:r>
          <a:r>
            <a:rPr lang="nl-NL" dirty="0"/>
            <a:t> zorg</a:t>
          </a:r>
        </a:p>
      </dgm:t>
    </dgm:pt>
    <dgm:pt modelId="{019D466C-927D-483A-B7BB-5280212EB2F5}" type="parTrans" cxnId="{D3962007-71D9-4F98-A947-D945973B1DFE}">
      <dgm:prSet/>
      <dgm:spPr/>
      <dgm:t>
        <a:bodyPr/>
        <a:lstStyle/>
        <a:p>
          <a:endParaRPr lang="nl-NL"/>
        </a:p>
      </dgm:t>
    </dgm:pt>
    <dgm:pt modelId="{CA6DC09A-65AD-478F-9A0A-C4E8204FB288}" type="sibTrans" cxnId="{D3962007-71D9-4F98-A947-D945973B1DFE}">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dgm:spPr>
      <dgm:t>
        <a:bodyPr/>
        <a:lstStyle/>
        <a:p>
          <a:endParaRPr lang="nl-NL"/>
        </a:p>
      </dgm:t>
    </dgm:pt>
    <dgm:pt modelId="{B5CD8E82-215E-498F-A476-33D336E22BD4}">
      <dgm:prSet phldrT="[Tekst]"/>
      <dgm:spPr/>
      <dgm:t>
        <a:bodyPr/>
        <a:lstStyle/>
        <a:p>
          <a:r>
            <a:rPr lang="nl-NL" dirty="0"/>
            <a:t>Patiëntveiligheid</a:t>
          </a:r>
        </a:p>
      </dgm:t>
    </dgm:pt>
    <dgm:pt modelId="{B456BF02-B3A5-431A-A6A6-6CE422562551}" type="parTrans" cxnId="{90DC9CDE-B9A4-4592-A768-550D3C338B09}">
      <dgm:prSet/>
      <dgm:spPr/>
      <dgm:t>
        <a:bodyPr/>
        <a:lstStyle/>
        <a:p>
          <a:endParaRPr lang="nl-NL"/>
        </a:p>
      </dgm:t>
    </dgm:pt>
    <dgm:pt modelId="{EB11267B-6B1C-42CB-9C7C-63E9CDD81ACD}" type="sibTrans" cxnId="{90DC9CDE-B9A4-4592-A768-550D3C338B09}">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914" t="1016" r="-3914" b="1016"/>
          </a:stretch>
        </a:blipFill>
      </dgm:spPr>
      <dgm:t>
        <a:bodyPr/>
        <a:lstStyle/>
        <a:p>
          <a:endParaRPr lang="nl-NL"/>
        </a:p>
      </dgm:t>
    </dgm:pt>
    <dgm:pt modelId="{71CF54DC-72D1-4E1D-8909-FFF8C37B46A7}" type="pres">
      <dgm:prSet presAssocID="{9ED23002-6C75-4C8D-BC06-8C196A0DD68E}" presName="Name0" presStyleCnt="0">
        <dgm:presLayoutVars>
          <dgm:chMax val="21"/>
          <dgm:chPref val="21"/>
        </dgm:presLayoutVars>
      </dgm:prSet>
      <dgm:spPr/>
    </dgm:pt>
    <dgm:pt modelId="{597F4472-C5CA-4A22-BAC6-D550A6716CA6}" type="pres">
      <dgm:prSet presAssocID="{FCAC770D-FF93-4113-83AD-9FFFC68B4F1A}" presName="text1" presStyleCnt="0"/>
      <dgm:spPr/>
    </dgm:pt>
    <dgm:pt modelId="{CD1BB3AE-4A06-4B33-956A-A54C8A762EC9}" type="pres">
      <dgm:prSet presAssocID="{FCAC770D-FF93-4113-83AD-9FFFC68B4F1A}" presName="textRepeatNode" presStyleLbl="alignNode1" presStyleIdx="0" presStyleCnt="3">
        <dgm:presLayoutVars>
          <dgm:chMax val="0"/>
          <dgm:chPref val="0"/>
          <dgm:bulletEnabled val="1"/>
        </dgm:presLayoutVars>
      </dgm:prSet>
      <dgm:spPr/>
    </dgm:pt>
    <dgm:pt modelId="{0D81A29D-FD73-4726-B490-7CBC37D0FD1D}" type="pres">
      <dgm:prSet presAssocID="{FCAC770D-FF93-4113-83AD-9FFFC68B4F1A}" presName="textaccent1" presStyleCnt="0"/>
      <dgm:spPr/>
    </dgm:pt>
    <dgm:pt modelId="{A5CBDC7A-8D86-4165-9667-8BFC5B47AA71}" type="pres">
      <dgm:prSet presAssocID="{FCAC770D-FF93-4113-83AD-9FFFC68B4F1A}" presName="accentRepeatNode" presStyleLbl="solidAlignAcc1" presStyleIdx="0" presStyleCnt="6"/>
      <dgm:spPr>
        <a:solidFill>
          <a:schemeClr val="accent4"/>
        </a:solidFill>
        <a:ln>
          <a:solidFill>
            <a:schemeClr val="accent4"/>
          </a:solidFill>
        </a:ln>
      </dgm:spPr>
    </dgm:pt>
    <dgm:pt modelId="{D92E31B9-A62C-4E82-BD35-BAF83A636235}" type="pres">
      <dgm:prSet presAssocID="{27295D8E-9A01-46F8-BFB3-B8A90B9A7F6D}" presName="image1" presStyleCnt="0"/>
      <dgm:spPr/>
    </dgm:pt>
    <dgm:pt modelId="{63F5EAF5-7E19-44D5-A262-14091A064DCD}" type="pres">
      <dgm:prSet presAssocID="{27295D8E-9A01-46F8-BFB3-B8A90B9A7F6D}" presName="imageRepeatNode" presStyleLbl="alignAcc1" presStyleIdx="0" presStyleCnt="3"/>
      <dgm:spPr/>
    </dgm:pt>
    <dgm:pt modelId="{FCA6766F-8BF3-4F6B-80B0-D77C0453DCDA}" type="pres">
      <dgm:prSet presAssocID="{27295D8E-9A01-46F8-BFB3-B8A90B9A7F6D}" presName="imageaccent1" presStyleCnt="0"/>
      <dgm:spPr/>
    </dgm:pt>
    <dgm:pt modelId="{7E12DC88-B44C-44FC-975D-19CEA6F84F3A}" type="pres">
      <dgm:prSet presAssocID="{27295D8E-9A01-46F8-BFB3-B8A90B9A7F6D}" presName="accentRepeatNode" presStyleLbl="solidAlignAcc1" presStyleIdx="1" presStyleCnt="6"/>
      <dgm:spPr/>
    </dgm:pt>
    <dgm:pt modelId="{7C8FE6AB-BE95-4950-88AD-DBBBF8C2DFBD}" type="pres">
      <dgm:prSet presAssocID="{16DCD04F-3DA0-458F-9B97-A0F55D8E7490}" presName="text2" presStyleCnt="0"/>
      <dgm:spPr/>
    </dgm:pt>
    <dgm:pt modelId="{CCD8C06F-D3D2-4245-A795-957315264189}" type="pres">
      <dgm:prSet presAssocID="{16DCD04F-3DA0-458F-9B97-A0F55D8E7490}" presName="textRepeatNode" presStyleLbl="alignNode1" presStyleIdx="1" presStyleCnt="3">
        <dgm:presLayoutVars>
          <dgm:chMax val="0"/>
          <dgm:chPref val="0"/>
          <dgm:bulletEnabled val="1"/>
        </dgm:presLayoutVars>
      </dgm:prSet>
      <dgm:spPr/>
    </dgm:pt>
    <dgm:pt modelId="{AC4DA3AA-2BE0-4138-BD7E-03B5C7613E28}" type="pres">
      <dgm:prSet presAssocID="{16DCD04F-3DA0-458F-9B97-A0F55D8E7490}" presName="textaccent2" presStyleCnt="0"/>
      <dgm:spPr/>
    </dgm:pt>
    <dgm:pt modelId="{40370DC4-EDB7-42B8-9049-B475ABD36F7B}" type="pres">
      <dgm:prSet presAssocID="{16DCD04F-3DA0-458F-9B97-A0F55D8E7490}" presName="accentRepeatNode" presStyleLbl="solidAlignAcc1" presStyleIdx="2" presStyleCnt="6"/>
      <dgm:spPr>
        <a:solidFill>
          <a:srgbClr val="1C8694"/>
        </a:solidFill>
        <a:ln>
          <a:solidFill>
            <a:srgbClr val="1C8694"/>
          </a:solidFill>
        </a:ln>
      </dgm:spPr>
    </dgm:pt>
    <dgm:pt modelId="{0DD449CD-5261-4C3C-B2A3-B31E6E156313}" type="pres">
      <dgm:prSet presAssocID="{CA6DC09A-65AD-478F-9A0A-C4E8204FB288}" presName="image2" presStyleCnt="0"/>
      <dgm:spPr/>
    </dgm:pt>
    <dgm:pt modelId="{A753AF38-B214-4272-AB9C-82F225767F75}" type="pres">
      <dgm:prSet presAssocID="{CA6DC09A-65AD-478F-9A0A-C4E8204FB288}" presName="imageRepeatNode" presStyleLbl="alignAcc1" presStyleIdx="1" presStyleCnt="3"/>
      <dgm:spPr/>
    </dgm:pt>
    <dgm:pt modelId="{2450B6FF-4983-49DF-8236-56DEBD5F8A33}" type="pres">
      <dgm:prSet presAssocID="{CA6DC09A-65AD-478F-9A0A-C4E8204FB288}" presName="imageaccent2" presStyleCnt="0"/>
      <dgm:spPr/>
    </dgm:pt>
    <dgm:pt modelId="{BBE5A64F-7DDC-4A48-8624-0A5C12ACBF6C}" type="pres">
      <dgm:prSet presAssocID="{CA6DC09A-65AD-478F-9A0A-C4E8204FB288}" presName="accentRepeatNode" presStyleLbl="solidAlignAcc1" presStyleIdx="3" presStyleCnt="6"/>
      <dgm:spPr/>
    </dgm:pt>
    <dgm:pt modelId="{7EC5CF89-0943-47E0-A0D0-7DC2544C0FA8}" type="pres">
      <dgm:prSet presAssocID="{B5CD8E82-215E-498F-A476-33D336E22BD4}" presName="text3" presStyleCnt="0"/>
      <dgm:spPr/>
    </dgm:pt>
    <dgm:pt modelId="{80BDFCE2-AE36-46E1-995E-5A8E9D274362}" type="pres">
      <dgm:prSet presAssocID="{B5CD8E82-215E-498F-A476-33D336E22BD4}" presName="textRepeatNode" presStyleLbl="alignNode1" presStyleIdx="2" presStyleCnt="3">
        <dgm:presLayoutVars>
          <dgm:chMax val="0"/>
          <dgm:chPref val="0"/>
          <dgm:bulletEnabled val="1"/>
        </dgm:presLayoutVars>
      </dgm:prSet>
      <dgm:spPr/>
    </dgm:pt>
    <dgm:pt modelId="{512C1236-623C-4262-A895-373C5655EFB1}" type="pres">
      <dgm:prSet presAssocID="{B5CD8E82-215E-498F-A476-33D336E22BD4}" presName="textaccent3" presStyleCnt="0"/>
      <dgm:spPr/>
    </dgm:pt>
    <dgm:pt modelId="{E03BF5E4-E840-4831-940B-6057734DFEA3}" type="pres">
      <dgm:prSet presAssocID="{B5CD8E82-215E-498F-A476-33D336E22BD4}" presName="accentRepeatNode" presStyleLbl="solidAlignAcc1" presStyleIdx="4" presStyleCnt="6"/>
      <dgm:spPr/>
    </dgm:pt>
    <dgm:pt modelId="{9EF5DFC8-C5B0-4ADF-B528-E9EA7BDC7BF7}" type="pres">
      <dgm:prSet presAssocID="{EB11267B-6B1C-42CB-9C7C-63E9CDD81ACD}" presName="image3" presStyleCnt="0"/>
      <dgm:spPr/>
    </dgm:pt>
    <dgm:pt modelId="{697FC25B-B956-42E4-828D-F4DD78B86F93}" type="pres">
      <dgm:prSet presAssocID="{EB11267B-6B1C-42CB-9C7C-63E9CDD81ACD}" presName="imageRepeatNode" presStyleLbl="alignAcc1" presStyleIdx="2" presStyleCnt="3"/>
      <dgm:spPr/>
    </dgm:pt>
    <dgm:pt modelId="{F79438CC-0303-45C7-8FA7-0EB1FD811AF9}" type="pres">
      <dgm:prSet presAssocID="{EB11267B-6B1C-42CB-9C7C-63E9CDD81ACD}" presName="imageaccent3" presStyleCnt="0"/>
      <dgm:spPr/>
    </dgm:pt>
    <dgm:pt modelId="{DF748A6D-E0B2-4549-986C-F0A0298434E8}" type="pres">
      <dgm:prSet presAssocID="{EB11267B-6B1C-42CB-9C7C-63E9CDD81ACD}" presName="accentRepeatNode" presStyleLbl="solidAlignAcc1" presStyleIdx="5" presStyleCnt="6"/>
      <dgm:spPr/>
    </dgm:pt>
  </dgm:ptLst>
  <dgm:cxnLst>
    <dgm:cxn modelId="{D3962007-71D9-4F98-A947-D945973B1DFE}" srcId="{9ED23002-6C75-4C8D-BC06-8C196A0DD68E}" destId="{16DCD04F-3DA0-458F-9B97-A0F55D8E7490}" srcOrd="1" destOrd="0" parTransId="{019D466C-927D-483A-B7BB-5280212EB2F5}" sibTransId="{CA6DC09A-65AD-478F-9A0A-C4E8204FB288}"/>
    <dgm:cxn modelId="{D224C30C-BDDC-4CA6-987D-7D72E90DC2E4}" type="presOf" srcId="{16DCD04F-3DA0-458F-9B97-A0F55D8E7490}" destId="{CCD8C06F-D3D2-4245-A795-957315264189}" srcOrd="0" destOrd="0" presId="urn:microsoft.com/office/officeart/2008/layout/HexagonCluster"/>
    <dgm:cxn modelId="{FD6E1F0D-B2D4-420B-B1EA-D1C3E2017087}" type="presOf" srcId="{27295D8E-9A01-46F8-BFB3-B8A90B9A7F6D}" destId="{63F5EAF5-7E19-44D5-A262-14091A064DCD}" srcOrd="0" destOrd="0" presId="urn:microsoft.com/office/officeart/2008/layout/HexagonCluster"/>
    <dgm:cxn modelId="{541F525F-1AB6-4519-B5CB-EFA3C909E5E1}" type="presOf" srcId="{B5CD8E82-215E-498F-A476-33D336E22BD4}" destId="{80BDFCE2-AE36-46E1-995E-5A8E9D274362}" srcOrd="0" destOrd="0" presId="urn:microsoft.com/office/officeart/2008/layout/HexagonCluster"/>
    <dgm:cxn modelId="{509B6573-535D-46F9-8117-A5C70703A6C0}" type="presOf" srcId="{9ED23002-6C75-4C8D-BC06-8C196A0DD68E}" destId="{71CF54DC-72D1-4E1D-8909-FFF8C37B46A7}" srcOrd="0" destOrd="0" presId="urn:microsoft.com/office/officeart/2008/layout/HexagonCluster"/>
    <dgm:cxn modelId="{9F1D8275-F78C-4ED5-80DE-A18DB833069C}" srcId="{9ED23002-6C75-4C8D-BC06-8C196A0DD68E}" destId="{FCAC770D-FF93-4113-83AD-9FFFC68B4F1A}" srcOrd="0" destOrd="0" parTransId="{20CADC33-678D-4F49-99D0-90F8315DFB7F}" sibTransId="{27295D8E-9A01-46F8-BFB3-B8A90B9A7F6D}"/>
    <dgm:cxn modelId="{A650AD8C-F25C-4DBD-A1D9-1E750BBC7BD5}" type="presOf" srcId="{FCAC770D-FF93-4113-83AD-9FFFC68B4F1A}" destId="{CD1BB3AE-4A06-4B33-956A-A54C8A762EC9}" srcOrd="0" destOrd="0" presId="urn:microsoft.com/office/officeart/2008/layout/HexagonCluster"/>
    <dgm:cxn modelId="{BDBC0A93-EF52-4F5C-B744-26C3A4328007}" type="presOf" srcId="{CA6DC09A-65AD-478F-9A0A-C4E8204FB288}" destId="{A753AF38-B214-4272-AB9C-82F225767F75}" srcOrd="0" destOrd="0" presId="urn:microsoft.com/office/officeart/2008/layout/HexagonCluster"/>
    <dgm:cxn modelId="{3E0C51A9-4DED-4A6B-AC52-2A8A658BBF4C}" type="presOf" srcId="{EB11267B-6B1C-42CB-9C7C-63E9CDD81ACD}" destId="{697FC25B-B956-42E4-828D-F4DD78B86F93}" srcOrd="0" destOrd="0" presId="urn:microsoft.com/office/officeart/2008/layout/HexagonCluster"/>
    <dgm:cxn modelId="{90DC9CDE-B9A4-4592-A768-550D3C338B09}" srcId="{9ED23002-6C75-4C8D-BC06-8C196A0DD68E}" destId="{B5CD8E82-215E-498F-A476-33D336E22BD4}" srcOrd="2" destOrd="0" parTransId="{B456BF02-B3A5-431A-A6A6-6CE422562551}" sibTransId="{EB11267B-6B1C-42CB-9C7C-63E9CDD81ACD}"/>
    <dgm:cxn modelId="{BF200CD0-52F0-482E-9E25-D6C5E2B0646D}" type="presParOf" srcId="{71CF54DC-72D1-4E1D-8909-FFF8C37B46A7}" destId="{597F4472-C5CA-4A22-BAC6-D550A6716CA6}" srcOrd="0" destOrd="0" presId="urn:microsoft.com/office/officeart/2008/layout/HexagonCluster"/>
    <dgm:cxn modelId="{B3FECB35-CC32-429B-BFB6-4BE6C86A976C}" type="presParOf" srcId="{597F4472-C5CA-4A22-BAC6-D550A6716CA6}" destId="{CD1BB3AE-4A06-4B33-956A-A54C8A762EC9}" srcOrd="0" destOrd="0" presId="urn:microsoft.com/office/officeart/2008/layout/HexagonCluster"/>
    <dgm:cxn modelId="{3349AFC2-E54F-4285-92CF-382D1640F369}" type="presParOf" srcId="{71CF54DC-72D1-4E1D-8909-FFF8C37B46A7}" destId="{0D81A29D-FD73-4726-B490-7CBC37D0FD1D}" srcOrd="1" destOrd="0" presId="urn:microsoft.com/office/officeart/2008/layout/HexagonCluster"/>
    <dgm:cxn modelId="{6D3F9532-4482-4CEF-B82F-3716B51FC078}" type="presParOf" srcId="{0D81A29D-FD73-4726-B490-7CBC37D0FD1D}" destId="{A5CBDC7A-8D86-4165-9667-8BFC5B47AA71}" srcOrd="0" destOrd="0" presId="urn:microsoft.com/office/officeart/2008/layout/HexagonCluster"/>
    <dgm:cxn modelId="{37BCC268-0EF8-4A7A-91D9-64D499C32E72}" type="presParOf" srcId="{71CF54DC-72D1-4E1D-8909-FFF8C37B46A7}" destId="{D92E31B9-A62C-4E82-BD35-BAF83A636235}" srcOrd="2" destOrd="0" presId="urn:microsoft.com/office/officeart/2008/layout/HexagonCluster"/>
    <dgm:cxn modelId="{F4AA1F94-6FB3-432B-930D-AF0497ABEA80}" type="presParOf" srcId="{D92E31B9-A62C-4E82-BD35-BAF83A636235}" destId="{63F5EAF5-7E19-44D5-A262-14091A064DCD}" srcOrd="0" destOrd="0" presId="urn:microsoft.com/office/officeart/2008/layout/HexagonCluster"/>
    <dgm:cxn modelId="{21A32550-55D2-41FB-B533-B353F4F0B433}" type="presParOf" srcId="{71CF54DC-72D1-4E1D-8909-FFF8C37B46A7}" destId="{FCA6766F-8BF3-4F6B-80B0-D77C0453DCDA}" srcOrd="3" destOrd="0" presId="urn:microsoft.com/office/officeart/2008/layout/HexagonCluster"/>
    <dgm:cxn modelId="{1CEB7D51-ADCD-4B3F-B146-97AD40C41B65}" type="presParOf" srcId="{FCA6766F-8BF3-4F6B-80B0-D77C0453DCDA}" destId="{7E12DC88-B44C-44FC-975D-19CEA6F84F3A}" srcOrd="0" destOrd="0" presId="urn:microsoft.com/office/officeart/2008/layout/HexagonCluster"/>
    <dgm:cxn modelId="{68470385-6797-43A8-A219-638CB33C6C79}" type="presParOf" srcId="{71CF54DC-72D1-4E1D-8909-FFF8C37B46A7}" destId="{7C8FE6AB-BE95-4950-88AD-DBBBF8C2DFBD}" srcOrd="4" destOrd="0" presId="urn:microsoft.com/office/officeart/2008/layout/HexagonCluster"/>
    <dgm:cxn modelId="{A0A5D82A-C23F-4DC0-9300-12DB3A1AF13D}" type="presParOf" srcId="{7C8FE6AB-BE95-4950-88AD-DBBBF8C2DFBD}" destId="{CCD8C06F-D3D2-4245-A795-957315264189}" srcOrd="0" destOrd="0" presId="urn:microsoft.com/office/officeart/2008/layout/HexagonCluster"/>
    <dgm:cxn modelId="{DE243B7D-C5DE-4255-801A-76394B37DA02}" type="presParOf" srcId="{71CF54DC-72D1-4E1D-8909-FFF8C37B46A7}" destId="{AC4DA3AA-2BE0-4138-BD7E-03B5C7613E28}" srcOrd="5" destOrd="0" presId="urn:microsoft.com/office/officeart/2008/layout/HexagonCluster"/>
    <dgm:cxn modelId="{F3D1C546-440B-4313-B880-6FA2AD678DF6}" type="presParOf" srcId="{AC4DA3AA-2BE0-4138-BD7E-03B5C7613E28}" destId="{40370DC4-EDB7-42B8-9049-B475ABD36F7B}" srcOrd="0" destOrd="0" presId="urn:microsoft.com/office/officeart/2008/layout/HexagonCluster"/>
    <dgm:cxn modelId="{3DD2706D-57E5-476F-AE67-4058ADFCE534}" type="presParOf" srcId="{71CF54DC-72D1-4E1D-8909-FFF8C37B46A7}" destId="{0DD449CD-5261-4C3C-B2A3-B31E6E156313}" srcOrd="6" destOrd="0" presId="urn:microsoft.com/office/officeart/2008/layout/HexagonCluster"/>
    <dgm:cxn modelId="{7B870E9D-9650-4653-897F-8BD23A6A40CA}" type="presParOf" srcId="{0DD449CD-5261-4C3C-B2A3-B31E6E156313}" destId="{A753AF38-B214-4272-AB9C-82F225767F75}" srcOrd="0" destOrd="0" presId="urn:microsoft.com/office/officeart/2008/layout/HexagonCluster"/>
    <dgm:cxn modelId="{395FB112-053A-411C-9AC2-A3BA8C4D5FD7}" type="presParOf" srcId="{71CF54DC-72D1-4E1D-8909-FFF8C37B46A7}" destId="{2450B6FF-4983-49DF-8236-56DEBD5F8A33}" srcOrd="7" destOrd="0" presId="urn:microsoft.com/office/officeart/2008/layout/HexagonCluster"/>
    <dgm:cxn modelId="{B1D1D06D-FF84-46E3-993A-DCE5FDD11BB0}" type="presParOf" srcId="{2450B6FF-4983-49DF-8236-56DEBD5F8A33}" destId="{BBE5A64F-7DDC-4A48-8624-0A5C12ACBF6C}" srcOrd="0" destOrd="0" presId="urn:microsoft.com/office/officeart/2008/layout/HexagonCluster"/>
    <dgm:cxn modelId="{601D1C6A-6493-4D1F-B2A3-02ED77AE5A9E}" type="presParOf" srcId="{71CF54DC-72D1-4E1D-8909-FFF8C37B46A7}" destId="{7EC5CF89-0943-47E0-A0D0-7DC2544C0FA8}" srcOrd="8" destOrd="0" presId="urn:microsoft.com/office/officeart/2008/layout/HexagonCluster"/>
    <dgm:cxn modelId="{41B115A8-4168-4661-9D37-89110FC1758D}" type="presParOf" srcId="{7EC5CF89-0943-47E0-A0D0-7DC2544C0FA8}" destId="{80BDFCE2-AE36-46E1-995E-5A8E9D274362}" srcOrd="0" destOrd="0" presId="urn:microsoft.com/office/officeart/2008/layout/HexagonCluster"/>
    <dgm:cxn modelId="{7AD8EFD0-DEA3-4CCE-9832-E00CC77D192F}" type="presParOf" srcId="{71CF54DC-72D1-4E1D-8909-FFF8C37B46A7}" destId="{512C1236-623C-4262-A895-373C5655EFB1}" srcOrd="9" destOrd="0" presId="urn:microsoft.com/office/officeart/2008/layout/HexagonCluster"/>
    <dgm:cxn modelId="{B6F8676B-ADB9-49DA-B611-C65795365E1F}" type="presParOf" srcId="{512C1236-623C-4262-A895-373C5655EFB1}" destId="{E03BF5E4-E840-4831-940B-6057734DFEA3}" srcOrd="0" destOrd="0" presId="urn:microsoft.com/office/officeart/2008/layout/HexagonCluster"/>
    <dgm:cxn modelId="{95C22520-D458-4E97-8DCE-CBBEDC24C7A8}" type="presParOf" srcId="{71CF54DC-72D1-4E1D-8909-FFF8C37B46A7}" destId="{9EF5DFC8-C5B0-4ADF-B528-E9EA7BDC7BF7}" srcOrd="10" destOrd="0" presId="urn:microsoft.com/office/officeart/2008/layout/HexagonCluster"/>
    <dgm:cxn modelId="{D6E3D7A0-CF0B-4908-A527-27E86C6E2E8E}" type="presParOf" srcId="{9EF5DFC8-C5B0-4ADF-B528-E9EA7BDC7BF7}" destId="{697FC25B-B956-42E4-828D-F4DD78B86F93}" srcOrd="0" destOrd="0" presId="urn:microsoft.com/office/officeart/2008/layout/HexagonCluster"/>
    <dgm:cxn modelId="{274F6018-E80D-402D-8FEE-3DCFD9E7F4F7}" type="presParOf" srcId="{71CF54DC-72D1-4E1D-8909-FFF8C37B46A7}" destId="{F79438CC-0303-45C7-8FA7-0EB1FD811AF9}" srcOrd="11" destOrd="0" presId="urn:microsoft.com/office/officeart/2008/layout/HexagonCluster"/>
    <dgm:cxn modelId="{CFA0B704-C120-40A7-8D45-175F87B1A299}" type="presParOf" srcId="{F79438CC-0303-45C7-8FA7-0EB1FD811AF9}" destId="{DF748A6D-E0B2-4549-986C-F0A0298434E8}"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A24284-40C1-4E54-A320-02AB39D90875}"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0C0BD303-5F96-4A48-9B04-50EB98C08841}">
      <dgm:prSet phldrT="[Tekst]" custT="1"/>
      <dgm:spPr/>
      <dgm:t>
        <a:bodyPr/>
        <a:lstStyle/>
        <a:p>
          <a:r>
            <a:rPr lang="nl-BE" sz="1400" b="1" dirty="0"/>
            <a:t>Voortdurend Verbeteren</a:t>
          </a:r>
        </a:p>
      </dgm:t>
    </dgm:pt>
    <dgm:pt modelId="{85F2D70D-8569-40DC-8B15-BFB9C79C7441}" type="parTrans" cxnId="{D0EEF83A-B171-4084-AADC-5BF916D633DD}">
      <dgm:prSet/>
      <dgm:spPr/>
      <dgm:t>
        <a:bodyPr/>
        <a:lstStyle/>
        <a:p>
          <a:endParaRPr lang="nl-BE" sz="2400"/>
        </a:p>
      </dgm:t>
    </dgm:pt>
    <dgm:pt modelId="{FCA77C28-8E60-40FF-938A-D403B78C0B1F}" type="sibTrans" cxnId="{D0EEF83A-B171-4084-AADC-5BF916D633DD}">
      <dgm:prSet/>
      <dgm:spPr/>
      <dgm:t>
        <a:bodyPr/>
        <a:lstStyle/>
        <a:p>
          <a:endParaRPr lang="nl-BE" sz="2400"/>
        </a:p>
      </dgm:t>
    </dgm:pt>
    <dgm:pt modelId="{816969FE-1A5C-488B-927B-2AF440F4FD61}">
      <dgm:prSet phldrT="[Tekst]" custT="1"/>
      <dgm:spPr/>
      <dgm:t>
        <a:bodyPr/>
        <a:lstStyle/>
        <a:p>
          <a:r>
            <a:rPr lang="nl-BE" sz="1300" b="1" dirty="0"/>
            <a:t>Betrokkenheid van alle medewerkers</a:t>
          </a:r>
        </a:p>
      </dgm:t>
    </dgm:pt>
    <dgm:pt modelId="{5CF37CB8-B566-40F8-A146-DF8996617DF7}" type="parTrans" cxnId="{AE826629-0A12-47CC-976A-F7A9BE3BDC0A}">
      <dgm:prSet/>
      <dgm:spPr/>
      <dgm:t>
        <a:bodyPr/>
        <a:lstStyle/>
        <a:p>
          <a:endParaRPr lang="nl-BE" sz="2400"/>
        </a:p>
      </dgm:t>
    </dgm:pt>
    <dgm:pt modelId="{0D3EA389-6B3C-4F8F-8B2F-4D366C19317F}" type="sibTrans" cxnId="{AE826629-0A12-47CC-976A-F7A9BE3BDC0A}">
      <dgm:prSet/>
      <dgm:spPr/>
      <dgm:t>
        <a:bodyPr/>
        <a:lstStyle/>
        <a:p>
          <a:endParaRPr lang="nl-BE" sz="2400"/>
        </a:p>
      </dgm:t>
    </dgm:pt>
    <dgm:pt modelId="{99488C63-B00E-44A7-ABF7-55342A668C30}">
      <dgm:prSet phldrT="[Tekst]" custT="1"/>
      <dgm:spPr/>
      <dgm:t>
        <a:bodyPr/>
        <a:lstStyle/>
        <a:p>
          <a:r>
            <a:rPr lang="nl-BE" sz="1400" b="1" dirty="0"/>
            <a:t>Werkprocessen bekijken en verbeteren</a:t>
          </a:r>
        </a:p>
      </dgm:t>
    </dgm:pt>
    <dgm:pt modelId="{E6CAA376-94E6-452F-ABBF-B6FF2988B836}" type="parTrans" cxnId="{9E5C1EA9-F787-4689-9950-BE65373A6B76}">
      <dgm:prSet/>
      <dgm:spPr/>
      <dgm:t>
        <a:bodyPr/>
        <a:lstStyle/>
        <a:p>
          <a:endParaRPr lang="nl-BE" sz="2400"/>
        </a:p>
      </dgm:t>
    </dgm:pt>
    <dgm:pt modelId="{888C1013-58C4-4843-987F-359C2728A546}" type="sibTrans" cxnId="{9E5C1EA9-F787-4689-9950-BE65373A6B76}">
      <dgm:prSet/>
      <dgm:spPr/>
      <dgm:t>
        <a:bodyPr/>
        <a:lstStyle/>
        <a:p>
          <a:endParaRPr lang="nl-BE" sz="2400"/>
        </a:p>
      </dgm:t>
    </dgm:pt>
    <dgm:pt modelId="{E850709B-7D91-443B-95C4-A578035AF69B}">
      <dgm:prSet phldrT="[Tekst]" custT="1"/>
      <dgm:spPr/>
      <dgm:t>
        <a:bodyPr/>
        <a:lstStyle/>
        <a:p>
          <a:r>
            <a:rPr lang="nl-BE" sz="1200" b="1" dirty="0"/>
            <a:t>Goed georganiseerde visuele werkomgeving</a:t>
          </a:r>
        </a:p>
      </dgm:t>
    </dgm:pt>
    <dgm:pt modelId="{5622BF3C-1150-45D9-BB4D-19A77C3D1163}" type="parTrans" cxnId="{8EFA901E-15FD-452C-9033-BBA15B75CABA}">
      <dgm:prSet/>
      <dgm:spPr/>
      <dgm:t>
        <a:bodyPr/>
        <a:lstStyle/>
        <a:p>
          <a:endParaRPr lang="nl-BE" sz="2400"/>
        </a:p>
      </dgm:t>
    </dgm:pt>
    <dgm:pt modelId="{F159EE53-4580-480C-998D-CB2E1BCBEC01}" type="sibTrans" cxnId="{8EFA901E-15FD-452C-9033-BBA15B75CABA}">
      <dgm:prSet/>
      <dgm:spPr/>
      <dgm:t>
        <a:bodyPr/>
        <a:lstStyle/>
        <a:p>
          <a:endParaRPr lang="nl-BE" sz="2400"/>
        </a:p>
      </dgm:t>
    </dgm:pt>
    <dgm:pt modelId="{994D3A3C-51C8-4AED-A09D-B31C6C6A918A}">
      <dgm:prSet custT="1"/>
      <dgm:spPr/>
      <dgm:t>
        <a:bodyPr/>
        <a:lstStyle/>
        <a:p>
          <a:r>
            <a:rPr lang="nl-BE" sz="1300" b="1" dirty="0"/>
            <a:t>Systematische aanpak</a:t>
          </a:r>
        </a:p>
      </dgm:t>
    </dgm:pt>
    <dgm:pt modelId="{EFA28754-6C47-4E51-9352-B6BE6B0D2F4E}" type="parTrans" cxnId="{178B5EE8-3E60-4FB9-B4A5-BFF3FD66C482}">
      <dgm:prSet/>
      <dgm:spPr/>
      <dgm:t>
        <a:bodyPr/>
        <a:lstStyle/>
        <a:p>
          <a:endParaRPr lang="nl-BE" sz="2400"/>
        </a:p>
      </dgm:t>
    </dgm:pt>
    <dgm:pt modelId="{DB4205BB-D2A4-4D3D-9EBD-E8C82C42FE0B}" type="sibTrans" cxnId="{178B5EE8-3E60-4FB9-B4A5-BFF3FD66C482}">
      <dgm:prSet/>
      <dgm:spPr/>
      <dgm:t>
        <a:bodyPr/>
        <a:lstStyle/>
        <a:p>
          <a:endParaRPr lang="nl-BE" sz="2400"/>
        </a:p>
      </dgm:t>
    </dgm:pt>
    <dgm:pt modelId="{833F11B0-2E2C-44E7-B199-9DFA8354E37E}">
      <dgm:prSet custT="1"/>
      <dgm:spPr/>
      <dgm:t>
        <a:bodyPr/>
        <a:lstStyle/>
        <a:p>
          <a:r>
            <a:rPr lang="nl-BE" sz="1400" b="1" dirty="0"/>
            <a:t>Lean </a:t>
          </a:r>
          <a:r>
            <a:rPr lang="nl-BE" sz="1400" b="1" dirty="0" err="1"/>
            <a:t>Leadership</a:t>
          </a:r>
          <a:endParaRPr lang="nl-BE" sz="1400" b="1" dirty="0"/>
        </a:p>
      </dgm:t>
    </dgm:pt>
    <dgm:pt modelId="{1A0D00FA-BE69-4278-B266-10E27507D7F8}" type="parTrans" cxnId="{8991B6F2-D9E0-4DC8-B323-FA200078A3C2}">
      <dgm:prSet/>
      <dgm:spPr/>
      <dgm:t>
        <a:bodyPr/>
        <a:lstStyle/>
        <a:p>
          <a:endParaRPr lang="nl-BE"/>
        </a:p>
      </dgm:t>
    </dgm:pt>
    <dgm:pt modelId="{B02F1DA5-1ADB-46B9-B76E-8CEB34FF919C}" type="sibTrans" cxnId="{8991B6F2-D9E0-4DC8-B323-FA200078A3C2}">
      <dgm:prSet/>
      <dgm:spPr/>
      <dgm:t>
        <a:bodyPr/>
        <a:lstStyle/>
        <a:p>
          <a:endParaRPr lang="nl-BE"/>
        </a:p>
      </dgm:t>
    </dgm:pt>
    <dgm:pt modelId="{3DA94524-82C2-48A6-AA36-A319F71F853E}" type="pres">
      <dgm:prSet presAssocID="{BCA24284-40C1-4E54-A320-02AB39D90875}" presName="cycle" presStyleCnt="0">
        <dgm:presLayoutVars>
          <dgm:dir/>
          <dgm:resizeHandles val="exact"/>
        </dgm:presLayoutVars>
      </dgm:prSet>
      <dgm:spPr/>
    </dgm:pt>
    <dgm:pt modelId="{4BF2387A-FB39-451B-A117-6F302C4FCD11}" type="pres">
      <dgm:prSet presAssocID="{0C0BD303-5F96-4A48-9B04-50EB98C08841}" presName="node" presStyleLbl="node1" presStyleIdx="0" presStyleCnt="6" custScaleX="133100" custScaleY="133100">
        <dgm:presLayoutVars>
          <dgm:bulletEnabled val="1"/>
        </dgm:presLayoutVars>
      </dgm:prSet>
      <dgm:spPr/>
    </dgm:pt>
    <dgm:pt modelId="{4D8801F7-50D7-4A36-8296-1B8C099E0A7A}" type="pres">
      <dgm:prSet presAssocID="{0C0BD303-5F96-4A48-9B04-50EB98C08841}" presName="spNode" presStyleCnt="0"/>
      <dgm:spPr/>
    </dgm:pt>
    <dgm:pt modelId="{DBDE16CE-E7C7-4657-B581-EC8B269C5138}" type="pres">
      <dgm:prSet presAssocID="{FCA77C28-8E60-40FF-938A-D403B78C0B1F}" presName="sibTrans" presStyleLbl="sibTrans1D1" presStyleIdx="0" presStyleCnt="6"/>
      <dgm:spPr/>
    </dgm:pt>
    <dgm:pt modelId="{45629C7F-E14C-4C85-BA86-C86E80E293E5}" type="pres">
      <dgm:prSet presAssocID="{816969FE-1A5C-488B-927B-2AF440F4FD61}" presName="node" presStyleLbl="node1" presStyleIdx="1" presStyleCnt="6" custScaleX="133100" custScaleY="133100">
        <dgm:presLayoutVars>
          <dgm:bulletEnabled val="1"/>
        </dgm:presLayoutVars>
      </dgm:prSet>
      <dgm:spPr/>
    </dgm:pt>
    <dgm:pt modelId="{7EB3550F-10CF-41AA-9131-290551DFCB71}" type="pres">
      <dgm:prSet presAssocID="{816969FE-1A5C-488B-927B-2AF440F4FD61}" presName="spNode" presStyleCnt="0"/>
      <dgm:spPr/>
    </dgm:pt>
    <dgm:pt modelId="{41C69D7A-ED0B-4931-89F8-D5848741D0E5}" type="pres">
      <dgm:prSet presAssocID="{0D3EA389-6B3C-4F8F-8B2F-4D366C19317F}" presName="sibTrans" presStyleLbl="sibTrans1D1" presStyleIdx="1" presStyleCnt="6"/>
      <dgm:spPr/>
    </dgm:pt>
    <dgm:pt modelId="{905A3E5C-83B6-4E8D-8DE9-8400A03A9295}" type="pres">
      <dgm:prSet presAssocID="{99488C63-B00E-44A7-ABF7-55342A668C30}" presName="node" presStyleLbl="node1" presStyleIdx="2" presStyleCnt="6" custScaleX="133100" custScaleY="133100" custRadScaleRad="110397" custRadScaleInc="-4387">
        <dgm:presLayoutVars>
          <dgm:bulletEnabled val="1"/>
        </dgm:presLayoutVars>
      </dgm:prSet>
      <dgm:spPr/>
    </dgm:pt>
    <dgm:pt modelId="{8116BF01-94A3-4964-8008-B8A853D8CC5B}" type="pres">
      <dgm:prSet presAssocID="{99488C63-B00E-44A7-ABF7-55342A668C30}" presName="spNode" presStyleCnt="0"/>
      <dgm:spPr/>
    </dgm:pt>
    <dgm:pt modelId="{71493EA1-18E4-4426-A0F8-FDC8CA050561}" type="pres">
      <dgm:prSet presAssocID="{888C1013-58C4-4843-987F-359C2728A546}" presName="sibTrans" presStyleLbl="sibTrans1D1" presStyleIdx="2" presStyleCnt="6"/>
      <dgm:spPr/>
    </dgm:pt>
    <dgm:pt modelId="{64BFB9FE-16DF-4507-900F-526E3302BADB}" type="pres">
      <dgm:prSet presAssocID="{994D3A3C-51C8-4AED-A09D-B31C6C6A918A}" presName="node" presStyleLbl="node1" presStyleIdx="3" presStyleCnt="6" custScaleX="133100" custScaleY="133100">
        <dgm:presLayoutVars>
          <dgm:bulletEnabled val="1"/>
        </dgm:presLayoutVars>
      </dgm:prSet>
      <dgm:spPr/>
    </dgm:pt>
    <dgm:pt modelId="{4D042137-DF19-4893-A992-D9EA1CB1CB96}" type="pres">
      <dgm:prSet presAssocID="{994D3A3C-51C8-4AED-A09D-B31C6C6A918A}" presName="spNode" presStyleCnt="0"/>
      <dgm:spPr/>
    </dgm:pt>
    <dgm:pt modelId="{6FFBABE8-E650-4F91-B340-AD8A221EDA7D}" type="pres">
      <dgm:prSet presAssocID="{DB4205BB-D2A4-4D3D-9EBD-E8C82C42FE0B}" presName="sibTrans" presStyleLbl="sibTrans1D1" presStyleIdx="3" presStyleCnt="6"/>
      <dgm:spPr/>
    </dgm:pt>
    <dgm:pt modelId="{54A4E7DB-C5B3-4647-9A5D-4A6941F3BFE3}" type="pres">
      <dgm:prSet presAssocID="{E850709B-7D91-443B-95C4-A578035AF69B}" presName="node" presStyleLbl="node1" presStyleIdx="4" presStyleCnt="6" custScaleX="133100" custScaleY="133100">
        <dgm:presLayoutVars>
          <dgm:bulletEnabled val="1"/>
        </dgm:presLayoutVars>
      </dgm:prSet>
      <dgm:spPr/>
    </dgm:pt>
    <dgm:pt modelId="{BF094A3F-C4CF-4A21-9665-EE3E03445205}" type="pres">
      <dgm:prSet presAssocID="{E850709B-7D91-443B-95C4-A578035AF69B}" presName="spNode" presStyleCnt="0"/>
      <dgm:spPr/>
    </dgm:pt>
    <dgm:pt modelId="{AE6CCDD5-C873-49F5-AC49-1AFFBB907893}" type="pres">
      <dgm:prSet presAssocID="{F159EE53-4580-480C-998D-CB2E1BCBEC01}" presName="sibTrans" presStyleLbl="sibTrans1D1" presStyleIdx="4" presStyleCnt="6"/>
      <dgm:spPr/>
    </dgm:pt>
    <dgm:pt modelId="{21C80D24-CCA4-440A-882E-0EE4E8E6D4DC}" type="pres">
      <dgm:prSet presAssocID="{833F11B0-2E2C-44E7-B199-9DFA8354E37E}" presName="node" presStyleLbl="node1" presStyleIdx="5" presStyleCnt="6" custScaleX="118387" custScaleY="132479">
        <dgm:presLayoutVars>
          <dgm:bulletEnabled val="1"/>
        </dgm:presLayoutVars>
      </dgm:prSet>
      <dgm:spPr/>
    </dgm:pt>
    <dgm:pt modelId="{6A33E282-5040-4C6E-9CF7-7F90A0BF7985}" type="pres">
      <dgm:prSet presAssocID="{833F11B0-2E2C-44E7-B199-9DFA8354E37E}" presName="spNode" presStyleCnt="0"/>
      <dgm:spPr/>
    </dgm:pt>
    <dgm:pt modelId="{7A82D0B8-FDC3-4CA9-AB40-754678446CAE}" type="pres">
      <dgm:prSet presAssocID="{B02F1DA5-1ADB-46B9-B76E-8CEB34FF919C}" presName="sibTrans" presStyleLbl="sibTrans1D1" presStyleIdx="5" presStyleCnt="6"/>
      <dgm:spPr/>
    </dgm:pt>
  </dgm:ptLst>
  <dgm:cxnLst>
    <dgm:cxn modelId="{E5C12D10-CA94-4B14-9D9C-085BF2E8D30A}" type="presOf" srcId="{0D3EA389-6B3C-4F8F-8B2F-4D366C19317F}" destId="{41C69D7A-ED0B-4931-89F8-D5848741D0E5}" srcOrd="0" destOrd="0" presId="urn:microsoft.com/office/officeart/2005/8/layout/cycle6"/>
    <dgm:cxn modelId="{8EFA901E-15FD-452C-9033-BBA15B75CABA}" srcId="{BCA24284-40C1-4E54-A320-02AB39D90875}" destId="{E850709B-7D91-443B-95C4-A578035AF69B}" srcOrd="4" destOrd="0" parTransId="{5622BF3C-1150-45D9-BB4D-19A77C3D1163}" sibTransId="{F159EE53-4580-480C-998D-CB2E1BCBEC01}"/>
    <dgm:cxn modelId="{AE826629-0A12-47CC-976A-F7A9BE3BDC0A}" srcId="{BCA24284-40C1-4E54-A320-02AB39D90875}" destId="{816969FE-1A5C-488B-927B-2AF440F4FD61}" srcOrd="1" destOrd="0" parTransId="{5CF37CB8-B566-40F8-A146-DF8996617DF7}" sibTransId="{0D3EA389-6B3C-4F8F-8B2F-4D366C19317F}"/>
    <dgm:cxn modelId="{D0EEF83A-B171-4084-AADC-5BF916D633DD}" srcId="{BCA24284-40C1-4E54-A320-02AB39D90875}" destId="{0C0BD303-5F96-4A48-9B04-50EB98C08841}" srcOrd="0" destOrd="0" parTransId="{85F2D70D-8569-40DC-8B15-BFB9C79C7441}" sibTransId="{FCA77C28-8E60-40FF-938A-D403B78C0B1F}"/>
    <dgm:cxn modelId="{5094796B-6DB0-4512-A847-48F8C573974D}" type="presOf" srcId="{99488C63-B00E-44A7-ABF7-55342A668C30}" destId="{905A3E5C-83B6-4E8D-8DE9-8400A03A9295}" srcOrd="0" destOrd="0" presId="urn:microsoft.com/office/officeart/2005/8/layout/cycle6"/>
    <dgm:cxn modelId="{90023B51-9BAE-4687-8495-4C39A76E1A87}" type="presOf" srcId="{BCA24284-40C1-4E54-A320-02AB39D90875}" destId="{3DA94524-82C2-48A6-AA36-A319F71F853E}" srcOrd="0" destOrd="0" presId="urn:microsoft.com/office/officeart/2005/8/layout/cycle6"/>
    <dgm:cxn modelId="{4EC4BB89-643C-464A-8D24-382C391BA187}" type="presOf" srcId="{B02F1DA5-1ADB-46B9-B76E-8CEB34FF919C}" destId="{7A82D0B8-FDC3-4CA9-AB40-754678446CAE}" srcOrd="0" destOrd="0" presId="urn:microsoft.com/office/officeart/2005/8/layout/cycle6"/>
    <dgm:cxn modelId="{5E78168D-9878-42C0-BC4A-F7295C591952}" type="presOf" srcId="{FCA77C28-8E60-40FF-938A-D403B78C0B1F}" destId="{DBDE16CE-E7C7-4657-B581-EC8B269C5138}" srcOrd="0" destOrd="0" presId="urn:microsoft.com/office/officeart/2005/8/layout/cycle6"/>
    <dgm:cxn modelId="{1DB1478E-4094-4A0D-876C-1A0833174DA6}" type="presOf" srcId="{833F11B0-2E2C-44E7-B199-9DFA8354E37E}" destId="{21C80D24-CCA4-440A-882E-0EE4E8E6D4DC}" srcOrd="0" destOrd="0" presId="urn:microsoft.com/office/officeart/2005/8/layout/cycle6"/>
    <dgm:cxn modelId="{C470FEA3-943D-4707-9961-EE4F0A30B906}" type="presOf" srcId="{0C0BD303-5F96-4A48-9B04-50EB98C08841}" destId="{4BF2387A-FB39-451B-A117-6F302C4FCD11}" srcOrd="0" destOrd="0" presId="urn:microsoft.com/office/officeart/2005/8/layout/cycle6"/>
    <dgm:cxn modelId="{9E5C1EA9-F787-4689-9950-BE65373A6B76}" srcId="{BCA24284-40C1-4E54-A320-02AB39D90875}" destId="{99488C63-B00E-44A7-ABF7-55342A668C30}" srcOrd="2" destOrd="0" parTransId="{E6CAA376-94E6-452F-ABBF-B6FF2988B836}" sibTransId="{888C1013-58C4-4843-987F-359C2728A546}"/>
    <dgm:cxn modelId="{8BB33AB9-2373-490C-96D1-4BB7346B81A5}" type="presOf" srcId="{DB4205BB-D2A4-4D3D-9EBD-E8C82C42FE0B}" destId="{6FFBABE8-E650-4F91-B340-AD8A221EDA7D}" srcOrd="0" destOrd="0" presId="urn:microsoft.com/office/officeart/2005/8/layout/cycle6"/>
    <dgm:cxn modelId="{35C836D3-F0EA-4638-8A14-056F65A3843C}" type="presOf" srcId="{816969FE-1A5C-488B-927B-2AF440F4FD61}" destId="{45629C7F-E14C-4C85-BA86-C86E80E293E5}" srcOrd="0" destOrd="0" presId="urn:microsoft.com/office/officeart/2005/8/layout/cycle6"/>
    <dgm:cxn modelId="{178B5EE8-3E60-4FB9-B4A5-BFF3FD66C482}" srcId="{BCA24284-40C1-4E54-A320-02AB39D90875}" destId="{994D3A3C-51C8-4AED-A09D-B31C6C6A918A}" srcOrd="3" destOrd="0" parTransId="{EFA28754-6C47-4E51-9352-B6BE6B0D2F4E}" sibTransId="{DB4205BB-D2A4-4D3D-9EBD-E8C82C42FE0B}"/>
    <dgm:cxn modelId="{E6872AED-0E24-4AF0-9E93-994C515395A2}" type="presOf" srcId="{E850709B-7D91-443B-95C4-A578035AF69B}" destId="{54A4E7DB-C5B3-4647-9A5D-4A6941F3BFE3}" srcOrd="0" destOrd="0" presId="urn:microsoft.com/office/officeart/2005/8/layout/cycle6"/>
    <dgm:cxn modelId="{853553F2-C816-4690-BD5C-403F9F10617F}" type="presOf" srcId="{F159EE53-4580-480C-998D-CB2E1BCBEC01}" destId="{AE6CCDD5-C873-49F5-AC49-1AFFBB907893}" srcOrd="0" destOrd="0" presId="urn:microsoft.com/office/officeart/2005/8/layout/cycle6"/>
    <dgm:cxn modelId="{8991B6F2-D9E0-4DC8-B323-FA200078A3C2}" srcId="{BCA24284-40C1-4E54-A320-02AB39D90875}" destId="{833F11B0-2E2C-44E7-B199-9DFA8354E37E}" srcOrd="5" destOrd="0" parTransId="{1A0D00FA-BE69-4278-B266-10E27507D7F8}" sibTransId="{B02F1DA5-1ADB-46B9-B76E-8CEB34FF919C}"/>
    <dgm:cxn modelId="{084873F3-5F4F-48DE-AE02-165872E837E2}" type="presOf" srcId="{888C1013-58C4-4843-987F-359C2728A546}" destId="{71493EA1-18E4-4426-A0F8-FDC8CA050561}" srcOrd="0" destOrd="0" presId="urn:microsoft.com/office/officeart/2005/8/layout/cycle6"/>
    <dgm:cxn modelId="{8E51B2FE-F7AC-47C8-A529-06AE71ABF525}" type="presOf" srcId="{994D3A3C-51C8-4AED-A09D-B31C6C6A918A}" destId="{64BFB9FE-16DF-4507-900F-526E3302BADB}" srcOrd="0" destOrd="0" presId="urn:microsoft.com/office/officeart/2005/8/layout/cycle6"/>
    <dgm:cxn modelId="{F48429C8-31D1-4112-8EE8-00FED6B17423}" type="presParOf" srcId="{3DA94524-82C2-48A6-AA36-A319F71F853E}" destId="{4BF2387A-FB39-451B-A117-6F302C4FCD11}" srcOrd="0" destOrd="0" presId="urn:microsoft.com/office/officeart/2005/8/layout/cycle6"/>
    <dgm:cxn modelId="{4F3FDA6B-9C3A-47ED-A9CA-3EC243FC1970}" type="presParOf" srcId="{3DA94524-82C2-48A6-AA36-A319F71F853E}" destId="{4D8801F7-50D7-4A36-8296-1B8C099E0A7A}" srcOrd="1" destOrd="0" presId="urn:microsoft.com/office/officeart/2005/8/layout/cycle6"/>
    <dgm:cxn modelId="{992B98E8-3E1C-4EC5-96A4-F403D8D9CB78}" type="presParOf" srcId="{3DA94524-82C2-48A6-AA36-A319F71F853E}" destId="{DBDE16CE-E7C7-4657-B581-EC8B269C5138}" srcOrd="2" destOrd="0" presId="urn:microsoft.com/office/officeart/2005/8/layout/cycle6"/>
    <dgm:cxn modelId="{285780F5-129E-4EDF-9308-599797E875C0}" type="presParOf" srcId="{3DA94524-82C2-48A6-AA36-A319F71F853E}" destId="{45629C7F-E14C-4C85-BA86-C86E80E293E5}" srcOrd="3" destOrd="0" presId="urn:microsoft.com/office/officeart/2005/8/layout/cycle6"/>
    <dgm:cxn modelId="{E40482CA-9BB5-4D68-A863-B026F73A7D97}" type="presParOf" srcId="{3DA94524-82C2-48A6-AA36-A319F71F853E}" destId="{7EB3550F-10CF-41AA-9131-290551DFCB71}" srcOrd="4" destOrd="0" presId="urn:microsoft.com/office/officeart/2005/8/layout/cycle6"/>
    <dgm:cxn modelId="{F73AD9EA-DB3A-400B-B91F-8204DF812C25}" type="presParOf" srcId="{3DA94524-82C2-48A6-AA36-A319F71F853E}" destId="{41C69D7A-ED0B-4931-89F8-D5848741D0E5}" srcOrd="5" destOrd="0" presId="urn:microsoft.com/office/officeart/2005/8/layout/cycle6"/>
    <dgm:cxn modelId="{DBC66900-A78A-4D4F-BF11-D37CEE22EB0D}" type="presParOf" srcId="{3DA94524-82C2-48A6-AA36-A319F71F853E}" destId="{905A3E5C-83B6-4E8D-8DE9-8400A03A9295}" srcOrd="6" destOrd="0" presId="urn:microsoft.com/office/officeart/2005/8/layout/cycle6"/>
    <dgm:cxn modelId="{D37D2151-1003-4BA3-A55A-EBEEAD7B843D}" type="presParOf" srcId="{3DA94524-82C2-48A6-AA36-A319F71F853E}" destId="{8116BF01-94A3-4964-8008-B8A853D8CC5B}" srcOrd="7" destOrd="0" presId="urn:microsoft.com/office/officeart/2005/8/layout/cycle6"/>
    <dgm:cxn modelId="{4EFE6A2B-126F-4F56-8AEB-BD1884985C75}" type="presParOf" srcId="{3DA94524-82C2-48A6-AA36-A319F71F853E}" destId="{71493EA1-18E4-4426-A0F8-FDC8CA050561}" srcOrd="8" destOrd="0" presId="urn:microsoft.com/office/officeart/2005/8/layout/cycle6"/>
    <dgm:cxn modelId="{30C49715-1D3E-4930-ABC7-C51D9075C284}" type="presParOf" srcId="{3DA94524-82C2-48A6-AA36-A319F71F853E}" destId="{64BFB9FE-16DF-4507-900F-526E3302BADB}" srcOrd="9" destOrd="0" presId="urn:microsoft.com/office/officeart/2005/8/layout/cycle6"/>
    <dgm:cxn modelId="{18DAF755-7E66-4EEF-B6B8-CDD485CB4E13}" type="presParOf" srcId="{3DA94524-82C2-48A6-AA36-A319F71F853E}" destId="{4D042137-DF19-4893-A992-D9EA1CB1CB96}" srcOrd="10" destOrd="0" presId="urn:microsoft.com/office/officeart/2005/8/layout/cycle6"/>
    <dgm:cxn modelId="{3F676C87-560A-4453-94B5-EA0F147B1405}" type="presParOf" srcId="{3DA94524-82C2-48A6-AA36-A319F71F853E}" destId="{6FFBABE8-E650-4F91-B340-AD8A221EDA7D}" srcOrd="11" destOrd="0" presId="urn:microsoft.com/office/officeart/2005/8/layout/cycle6"/>
    <dgm:cxn modelId="{AF0B02F3-FF8A-47F3-A9BD-18EB4618E67E}" type="presParOf" srcId="{3DA94524-82C2-48A6-AA36-A319F71F853E}" destId="{54A4E7DB-C5B3-4647-9A5D-4A6941F3BFE3}" srcOrd="12" destOrd="0" presId="urn:microsoft.com/office/officeart/2005/8/layout/cycle6"/>
    <dgm:cxn modelId="{8B0E3065-F39B-4D01-BA33-6DB4797E2FDA}" type="presParOf" srcId="{3DA94524-82C2-48A6-AA36-A319F71F853E}" destId="{BF094A3F-C4CF-4A21-9665-EE3E03445205}" srcOrd="13" destOrd="0" presId="urn:microsoft.com/office/officeart/2005/8/layout/cycle6"/>
    <dgm:cxn modelId="{D0C4C0DD-3369-44B9-865F-C095E058A91E}" type="presParOf" srcId="{3DA94524-82C2-48A6-AA36-A319F71F853E}" destId="{AE6CCDD5-C873-49F5-AC49-1AFFBB907893}" srcOrd="14" destOrd="0" presId="urn:microsoft.com/office/officeart/2005/8/layout/cycle6"/>
    <dgm:cxn modelId="{102DD797-BCC3-44ED-8044-4A58AAED8CCB}" type="presParOf" srcId="{3DA94524-82C2-48A6-AA36-A319F71F853E}" destId="{21C80D24-CCA4-440A-882E-0EE4E8E6D4DC}" srcOrd="15" destOrd="0" presId="urn:microsoft.com/office/officeart/2005/8/layout/cycle6"/>
    <dgm:cxn modelId="{BD725CEF-AFEC-456A-9587-5E14BD08BFF6}" type="presParOf" srcId="{3DA94524-82C2-48A6-AA36-A319F71F853E}" destId="{6A33E282-5040-4C6E-9CF7-7F90A0BF7985}" srcOrd="16" destOrd="0" presId="urn:microsoft.com/office/officeart/2005/8/layout/cycle6"/>
    <dgm:cxn modelId="{AA4CD692-50D5-4694-B412-91ED72175224}" type="presParOf" srcId="{3DA94524-82C2-48A6-AA36-A319F71F853E}" destId="{7A82D0B8-FDC3-4CA9-AB40-754678446CAE}"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73CB6-4127-431C-B726-8B2B506C10B3}">
      <dsp:nvSpPr>
        <dsp:cNvPr id="0" name=""/>
        <dsp:cNvSpPr/>
      </dsp:nvSpPr>
      <dsp:spPr>
        <a:xfrm>
          <a:off x="0" y="650"/>
          <a:ext cx="12176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54E78-2C42-4F06-9305-FDDAF26E6C76}">
      <dsp:nvSpPr>
        <dsp:cNvPr id="0" name=""/>
        <dsp:cNvSpPr/>
      </dsp:nvSpPr>
      <dsp:spPr>
        <a:xfrm>
          <a:off x="0" y="650"/>
          <a:ext cx="1217616" cy="443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t>START</a:t>
          </a:r>
        </a:p>
      </dsp:txBody>
      <dsp:txXfrm>
        <a:off x="0" y="650"/>
        <a:ext cx="1217616" cy="443758"/>
      </dsp:txXfrm>
    </dsp:sp>
    <dsp:sp modelId="{F4B769EF-3716-4953-B2D5-8C9495A0EF17}">
      <dsp:nvSpPr>
        <dsp:cNvPr id="0" name=""/>
        <dsp:cNvSpPr/>
      </dsp:nvSpPr>
      <dsp:spPr>
        <a:xfrm>
          <a:off x="0" y="444408"/>
          <a:ext cx="12176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4EEAE-8583-4D7B-9CEC-44649577D519}">
      <dsp:nvSpPr>
        <dsp:cNvPr id="0" name=""/>
        <dsp:cNvSpPr/>
      </dsp:nvSpPr>
      <dsp:spPr>
        <a:xfrm>
          <a:off x="0" y="444408"/>
          <a:ext cx="1217616" cy="443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t>PROJECT</a:t>
          </a:r>
        </a:p>
      </dsp:txBody>
      <dsp:txXfrm>
        <a:off x="0" y="444408"/>
        <a:ext cx="1217616" cy="443758"/>
      </dsp:txXfrm>
    </dsp:sp>
    <dsp:sp modelId="{75AC2EC1-0DF4-43B0-9920-243FBB3D24BC}">
      <dsp:nvSpPr>
        <dsp:cNvPr id="0" name=""/>
        <dsp:cNvSpPr/>
      </dsp:nvSpPr>
      <dsp:spPr>
        <a:xfrm>
          <a:off x="0" y="888167"/>
          <a:ext cx="12176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073C9-FCDB-40D3-8D59-8E5995C099C5}">
      <dsp:nvSpPr>
        <dsp:cNvPr id="0" name=""/>
        <dsp:cNvSpPr/>
      </dsp:nvSpPr>
      <dsp:spPr>
        <a:xfrm>
          <a:off x="0" y="888167"/>
          <a:ext cx="1217616" cy="443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t>EINDE</a:t>
          </a:r>
        </a:p>
      </dsp:txBody>
      <dsp:txXfrm>
        <a:off x="0" y="888167"/>
        <a:ext cx="1217616" cy="443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3585E-A0C8-42E4-BBDE-B9BC09822D5F}">
      <dsp:nvSpPr>
        <dsp:cNvPr id="0" name=""/>
        <dsp:cNvSpPr/>
      </dsp:nvSpPr>
      <dsp:spPr>
        <a:xfrm>
          <a:off x="2493927" y="2973890"/>
          <a:ext cx="108735" cy="10873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D8F9E7-3245-4B9B-9712-10834090EF69}">
      <dsp:nvSpPr>
        <dsp:cNvPr id="0" name=""/>
        <dsp:cNvSpPr/>
      </dsp:nvSpPr>
      <dsp:spPr>
        <a:xfrm>
          <a:off x="2288961" y="3072559"/>
          <a:ext cx="108735" cy="108735"/>
        </a:xfrm>
        <a:prstGeom prst="ellipse">
          <a:avLst/>
        </a:prstGeom>
        <a:solidFill>
          <a:schemeClr val="accent4">
            <a:hueOff val="945063"/>
            <a:satOff val="-4361"/>
            <a:lumOff val="160"/>
            <a:alphaOff val="0"/>
          </a:schemeClr>
        </a:solidFill>
        <a:ln w="12700" cap="flat" cmpd="sng" algn="ctr">
          <a:solidFill>
            <a:schemeClr val="accent4">
              <a:hueOff val="945063"/>
              <a:satOff val="-4361"/>
              <a:lumOff val="1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491B2-1548-410D-971F-C22D7917EEE9}">
      <dsp:nvSpPr>
        <dsp:cNvPr id="0" name=""/>
        <dsp:cNvSpPr/>
      </dsp:nvSpPr>
      <dsp:spPr>
        <a:xfrm>
          <a:off x="2074209" y="3150496"/>
          <a:ext cx="108735" cy="108735"/>
        </a:xfrm>
        <a:prstGeom prst="ellipse">
          <a:avLst/>
        </a:prstGeom>
        <a:solidFill>
          <a:schemeClr val="accent4">
            <a:hueOff val="1890126"/>
            <a:satOff val="-8721"/>
            <a:lumOff val="321"/>
            <a:alphaOff val="0"/>
          </a:schemeClr>
        </a:solidFill>
        <a:ln w="12700" cap="flat" cmpd="sng" algn="ctr">
          <a:solidFill>
            <a:schemeClr val="accent4">
              <a:hueOff val="1890126"/>
              <a:satOff val="-8721"/>
              <a:lumOff val="3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D9B73-7B44-4C91-AE24-0FDB64654158}">
      <dsp:nvSpPr>
        <dsp:cNvPr id="0" name=""/>
        <dsp:cNvSpPr/>
      </dsp:nvSpPr>
      <dsp:spPr>
        <a:xfrm>
          <a:off x="3477980" y="1831714"/>
          <a:ext cx="108735" cy="108735"/>
        </a:xfrm>
        <a:prstGeom prst="ellipse">
          <a:avLst/>
        </a:prstGeom>
        <a:solidFill>
          <a:schemeClr val="accent4">
            <a:hueOff val="2835189"/>
            <a:satOff val="-13082"/>
            <a:lumOff val="481"/>
            <a:alphaOff val="0"/>
          </a:schemeClr>
        </a:solidFill>
        <a:ln w="12700" cap="flat" cmpd="sng" algn="ctr">
          <a:solidFill>
            <a:schemeClr val="accent4">
              <a:hueOff val="2835189"/>
              <a:satOff val="-13082"/>
              <a:lumOff val="4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D36A1-534C-4218-852D-54F340CC0E5D}">
      <dsp:nvSpPr>
        <dsp:cNvPr id="0" name=""/>
        <dsp:cNvSpPr/>
      </dsp:nvSpPr>
      <dsp:spPr>
        <a:xfrm>
          <a:off x="3395341" y="2032507"/>
          <a:ext cx="108735" cy="108735"/>
        </a:xfrm>
        <a:prstGeom prst="ellipse">
          <a:avLst/>
        </a:prstGeom>
        <a:solidFill>
          <a:schemeClr val="accent4">
            <a:hueOff val="3780252"/>
            <a:satOff val="-17443"/>
            <a:lumOff val="642"/>
            <a:alphaOff val="0"/>
          </a:schemeClr>
        </a:solidFill>
        <a:ln w="12700" cap="flat" cmpd="sng" algn="ctr">
          <a:solidFill>
            <a:schemeClr val="accent4">
              <a:hueOff val="3780252"/>
              <a:satOff val="-17443"/>
              <a:lumOff val="6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76FE24-5A1E-4B73-9A48-1DCD5B0E4C8D}">
      <dsp:nvSpPr>
        <dsp:cNvPr id="0" name=""/>
        <dsp:cNvSpPr/>
      </dsp:nvSpPr>
      <dsp:spPr>
        <a:xfrm>
          <a:off x="3336624" y="320202"/>
          <a:ext cx="108735" cy="108735"/>
        </a:xfrm>
        <a:prstGeom prst="ellipse">
          <a:avLst/>
        </a:prstGeom>
        <a:solidFill>
          <a:schemeClr val="accent4">
            <a:hueOff val="4725315"/>
            <a:satOff val="-21804"/>
            <a:lumOff val="802"/>
            <a:alphaOff val="0"/>
          </a:schemeClr>
        </a:solidFill>
        <a:ln w="12700" cap="flat" cmpd="sng" algn="ctr">
          <a:solidFill>
            <a:schemeClr val="accent4">
              <a:hueOff val="4725315"/>
              <a:satOff val="-21804"/>
              <a:lumOff val="8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AAF77-05FB-41A6-9C34-7D66686C5343}">
      <dsp:nvSpPr>
        <dsp:cNvPr id="0" name=""/>
        <dsp:cNvSpPr/>
      </dsp:nvSpPr>
      <dsp:spPr>
        <a:xfrm>
          <a:off x="3487766" y="224221"/>
          <a:ext cx="108735" cy="108735"/>
        </a:xfrm>
        <a:prstGeom prst="ellipse">
          <a:avLst/>
        </a:prstGeom>
        <a:solidFill>
          <a:schemeClr val="accent4">
            <a:hueOff val="5670378"/>
            <a:satOff val="-26164"/>
            <a:lumOff val="963"/>
            <a:alphaOff val="0"/>
          </a:schemeClr>
        </a:solidFill>
        <a:ln w="12700" cap="flat" cmpd="sng" algn="ctr">
          <a:solidFill>
            <a:schemeClr val="accent4">
              <a:hueOff val="5670378"/>
              <a:satOff val="-26164"/>
              <a:lumOff val="9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C02D-866B-4C76-9CCC-E12F8D4FEEC6}">
      <dsp:nvSpPr>
        <dsp:cNvPr id="0" name=""/>
        <dsp:cNvSpPr/>
      </dsp:nvSpPr>
      <dsp:spPr>
        <a:xfrm>
          <a:off x="3638908" y="128239"/>
          <a:ext cx="108735" cy="108735"/>
        </a:xfrm>
        <a:prstGeom prst="ellipse">
          <a:avLst/>
        </a:prstGeom>
        <a:solidFill>
          <a:schemeClr val="accent4">
            <a:hueOff val="6615440"/>
            <a:satOff val="-30525"/>
            <a:lumOff val="1123"/>
            <a:alphaOff val="0"/>
          </a:schemeClr>
        </a:solidFill>
        <a:ln w="12700" cap="flat" cmpd="sng" algn="ctr">
          <a:solidFill>
            <a:schemeClr val="accent4">
              <a:hueOff val="6615440"/>
              <a:satOff val="-30525"/>
              <a:lumOff val="11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1CAED-F1BA-412B-8620-74B692F1F7F7}">
      <dsp:nvSpPr>
        <dsp:cNvPr id="0" name=""/>
        <dsp:cNvSpPr/>
      </dsp:nvSpPr>
      <dsp:spPr>
        <a:xfrm>
          <a:off x="3790050" y="224221"/>
          <a:ext cx="108735" cy="108735"/>
        </a:xfrm>
        <a:prstGeom prst="ellipse">
          <a:avLst/>
        </a:prstGeom>
        <a:solidFill>
          <a:schemeClr val="accent4">
            <a:hueOff val="7560504"/>
            <a:satOff val="-34886"/>
            <a:lumOff val="1284"/>
            <a:alphaOff val="0"/>
          </a:schemeClr>
        </a:solidFill>
        <a:ln w="12700" cap="flat" cmpd="sng" algn="ctr">
          <a:solidFill>
            <a:schemeClr val="accent4">
              <a:hueOff val="7560504"/>
              <a:satOff val="-34886"/>
              <a:lumOff val="1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FBD95-074A-444A-AE87-BFA924B2A03C}">
      <dsp:nvSpPr>
        <dsp:cNvPr id="0" name=""/>
        <dsp:cNvSpPr/>
      </dsp:nvSpPr>
      <dsp:spPr>
        <a:xfrm>
          <a:off x="3941192" y="320202"/>
          <a:ext cx="108735" cy="108735"/>
        </a:xfrm>
        <a:prstGeom prst="ellipse">
          <a:avLst/>
        </a:prstGeom>
        <a:solidFill>
          <a:schemeClr val="accent4">
            <a:hueOff val="8505566"/>
            <a:satOff val="-39247"/>
            <a:lumOff val="1444"/>
            <a:alphaOff val="0"/>
          </a:schemeClr>
        </a:solidFill>
        <a:ln w="12700" cap="flat" cmpd="sng" algn="ctr">
          <a:solidFill>
            <a:schemeClr val="accent4">
              <a:hueOff val="8505566"/>
              <a:satOff val="-39247"/>
              <a:lumOff val="14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3D88F-45C0-494C-AA5F-533EDE128A25}">
      <dsp:nvSpPr>
        <dsp:cNvPr id="0" name=""/>
        <dsp:cNvSpPr/>
      </dsp:nvSpPr>
      <dsp:spPr>
        <a:xfrm>
          <a:off x="3638908" y="330568"/>
          <a:ext cx="108735" cy="108735"/>
        </a:xfrm>
        <a:prstGeom prst="ellipse">
          <a:avLst/>
        </a:prstGeom>
        <a:solidFill>
          <a:schemeClr val="accent4">
            <a:hueOff val="9450630"/>
            <a:satOff val="-43607"/>
            <a:lumOff val="1605"/>
            <a:alphaOff val="0"/>
          </a:schemeClr>
        </a:solidFill>
        <a:ln w="12700" cap="flat" cmpd="sng" algn="ctr">
          <a:solidFill>
            <a:schemeClr val="accent4">
              <a:hueOff val="9450630"/>
              <a:satOff val="-43607"/>
              <a:lumOff val="16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87574-B1D3-41C1-B21C-C4DF886B0102}">
      <dsp:nvSpPr>
        <dsp:cNvPr id="0" name=""/>
        <dsp:cNvSpPr/>
      </dsp:nvSpPr>
      <dsp:spPr>
        <a:xfrm>
          <a:off x="3638908" y="533280"/>
          <a:ext cx="108735" cy="108735"/>
        </a:xfrm>
        <a:prstGeom prst="ellips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F7B81-F5EC-4647-8FB1-7B0ECF02B435}">
      <dsp:nvSpPr>
        <dsp:cNvPr id="0" name=""/>
        <dsp:cNvSpPr/>
      </dsp:nvSpPr>
      <dsp:spPr>
        <a:xfrm>
          <a:off x="1544125" y="3381853"/>
          <a:ext cx="2345418" cy="628868"/>
        </a:xfrm>
        <a:prstGeom prst="roundRect">
          <a:avLst/>
        </a:prstGeom>
        <a:solidFill>
          <a:srgbClr val="A0BF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447"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Melden</a:t>
          </a:r>
        </a:p>
      </dsp:txBody>
      <dsp:txXfrm>
        <a:off x="1574824" y="3412552"/>
        <a:ext cx="2284020" cy="567470"/>
      </dsp:txXfrm>
    </dsp:sp>
    <dsp:sp modelId="{4F85CE22-E26E-4E0A-BAD3-C53249CB82C4}">
      <dsp:nvSpPr>
        <dsp:cNvPr id="0" name=""/>
        <dsp:cNvSpPr/>
      </dsp:nvSpPr>
      <dsp:spPr>
        <a:xfrm>
          <a:off x="893888" y="2765269"/>
          <a:ext cx="1087351" cy="108727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F7A76-8907-4756-8B99-A4860CA139AA}">
      <dsp:nvSpPr>
        <dsp:cNvPr id="0" name=""/>
        <dsp:cNvSpPr/>
      </dsp:nvSpPr>
      <dsp:spPr>
        <a:xfrm>
          <a:off x="3052825" y="2565245"/>
          <a:ext cx="2345418" cy="628868"/>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447"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Analyseren</a:t>
          </a:r>
        </a:p>
      </dsp:txBody>
      <dsp:txXfrm>
        <a:off x="3083524" y="2595944"/>
        <a:ext cx="2284020" cy="567470"/>
      </dsp:txXfrm>
    </dsp:sp>
    <dsp:sp modelId="{9101234B-12C9-4E58-876E-3BA0F8B2BF26}">
      <dsp:nvSpPr>
        <dsp:cNvPr id="0" name=""/>
        <dsp:cNvSpPr/>
      </dsp:nvSpPr>
      <dsp:spPr>
        <a:xfrm>
          <a:off x="2402589" y="1948661"/>
          <a:ext cx="1087351" cy="108727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A7A99-48C0-4A79-87FC-79122D8DD125}">
      <dsp:nvSpPr>
        <dsp:cNvPr id="0" name=""/>
        <dsp:cNvSpPr/>
      </dsp:nvSpPr>
      <dsp:spPr>
        <a:xfrm>
          <a:off x="3745469" y="1326703"/>
          <a:ext cx="2345418" cy="628868"/>
        </a:xfrm>
        <a:prstGeom prst="roundRect">
          <a:avLst/>
        </a:prstGeom>
        <a:solidFill>
          <a:srgbClr val="5B08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447"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Leren / verbeteren</a:t>
          </a:r>
        </a:p>
      </dsp:txBody>
      <dsp:txXfrm>
        <a:off x="3776168" y="1357402"/>
        <a:ext cx="2284020" cy="567470"/>
      </dsp:txXfrm>
    </dsp:sp>
    <dsp:sp modelId="{ED778970-6BE6-458E-BFF7-A3D1C29D7D08}">
      <dsp:nvSpPr>
        <dsp:cNvPr id="0" name=""/>
        <dsp:cNvSpPr/>
      </dsp:nvSpPr>
      <dsp:spPr>
        <a:xfrm>
          <a:off x="3095232" y="710120"/>
          <a:ext cx="1087351" cy="1087275"/>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F1A9A-A518-48D3-AC29-F59B58047CA9}">
      <dsp:nvSpPr>
        <dsp:cNvPr id="0" name=""/>
        <dsp:cNvSpPr/>
      </dsp:nvSpPr>
      <dsp:spPr>
        <a:xfrm>
          <a:off x="1038580" y="-52000"/>
          <a:ext cx="3755487" cy="3755487"/>
        </a:xfrm>
        <a:prstGeom prst="circularArrow">
          <a:avLst>
            <a:gd name="adj1" fmla="val 4668"/>
            <a:gd name="adj2" fmla="val 272909"/>
            <a:gd name="adj3" fmla="val 13017481"/>
            <a:gd name="adj4" fmla="val 17905284"/>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DE140-467C-47D1-9B2F-AFAAD7C407A1}">
      <dsp:nvSpPr>
        <dsp:cNvPr id="0" name=""/>
        <dsp:cNvSpPr/>
      </dsp:nvSpPr>
      <dsp:spPr>
        <a:xfrm>
          <a:off x="1725871" y="264250"/>
          <a:ext cx="2380905" cy="698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Verbaal order/ testresultaat</a:t>
          </a:r>
        </a:p>
      </dsp:txBody>
      <dsp:txXfrm>
        <a:off x="1759964" y="298343"/>
        <a:ext cx="2312719" cy="630204"/>
      </dsp:txXfrm>
    </dsp:sp>
    <dsp:sp modelId="{0066ACA0-04B9-4689-B8A7-1DC524163FD9}">
      <dsp:nvSpPr>
        <dsp:cNvPr id="0" name=""/>
        <dsp:cNvSpPr/>
      </dsp:nvSpPr>
      <dsp:spPr>
        <a:xfrm>
          <a:off x="3074340" y="1608463"/>
          <a:ext cx="2380905" cy="70690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Neerschrijven</a:t>
          </a:r>
        </a:p>
      </dsp:txBody>
      <dsp:txXfrm>
        <a:off x="3108848" y="1642971"/>
        <a:ext cx="2311889" cy="637886"/>
      </dsp:txXfrm>
    </dsp:sp>
    <dsp:sp modelId="{BC9B123F-37BA-4E41-98BD-6EF70EB570CB}">
      <dsp:nvSpPr>
        <dsp:cNvPr id="0" name=""/>
        <dsp:cNvSpPr/>
      </dsp:nvSpPr>
      <dsp:spPr>
        <a:xfrm>
          <a:off x="1725871" y="2996587"/>
          <a:ext cx="2380905" cy="62759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Herhalen</a:t>
          </a:r>
        </a:p>
      </dsp:txBody>
      <dsp:txXfrm>
        <a:off x="1756508" y="3027224"/>
        <a:ext cx="2319631" cy="566320"/>
      </dsp:txXfrm>
    </dsp:sp>
    <dsp:sp modelId="{5FEE7EFA-322D-4146-8BF9-786AA5BEA7A5}">
      <dsp:nvSpPr>
        <dsp:cNvPr id="0" name=""/>
        <dsp:cNvSpPr/>
      </dsp:nvSpPr>
      <dsp:spPr>
        <a:xfrm>
          <a:off x="377401" y="1608463"/>
          <a:ext cx="2380905" cy="70690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Bevestigen</a:t>
          </a:r>
        </a:p>
      </dsp:txBody>
      <dsp:txXfrm>
        <a:off x="411909" y="1642971"/>
        <a:ext cx="2311889" cy="637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DEEDB-CDB1-47A3-8485-BD424897CB12}">
      <dsp:nvSpPr>
        <dsp:cNvPr id="0" name=""/>
        <dsp:cNvSpPr/>
      </dsp:nvSpPr>
      <dsp:spPr>
        <a:xfrm>
          <a:off x="2953" y="811496"/>
          <a:ext cx="2963297" cy="118531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40005" bIns="80010" numCol="1" spcCol="1270" anchor="ctr" anchorCtr="0">
          <a:noAutofit/>
        </a:bodyPr>
        <a:lstStyle/>
        <a:p>
          <a:pPr marL="0" lvl="0" indent="0" algn="ctr" defTabSz="1333500">
            <a:lnSpc>
              <a:spcPct val="90000"/>
            </a:lnSpc>
            <a:spcBef>
              <a:spcPct val="0"/>
            </a:spcBef>
            <a:spcAft>
              <a:spcPct val="35000"/>
            </a:spcAft>
            <a:buNone/>
          </a:pPr>
          <a:r>
            <a:rPr lang="nl-NL" sz="3000" kern="1200" dirty="0" err="1"/>
            <a:t>Preprocedurele</a:t>
          </a:r>
          <a:r>
            <a:rPr lang="nl-NL" sz="3000" kern="1200" dirty="0"/>
            <a:t> checklist</a:t>
          </a:r>
        </a:p>
      </dsp:txBody>
      <dsp:txXfrm>
        <a:off x="2953" y="811496"/>
        <a:ext cx="2666967" cy="1185319"/>
      </dsp:txXfrm>
    </dsp:sp>
    <dsp:sp modelId="{3C92780B-2226-4B1B-96FF-B887E10B8701}">
      <dsp:nvSpPr>
        <dsp:cNvPr id="0" name=""/>
        <dsp:cNvSpPr/>
      </dsp:nvSpPr>
      <dsp:spPr>
        <a:xfrm>
          <a:off x="2373591" y="811496"/>
          <a:ext cx="2963297" cy="1185319"/>
        </a:xfrm>
        <a:prstGeom prst="chevron">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nl-NL" sz="3000" kern="1200" dirty="0" err="1"/>
            <a:t>Markage</a:t>
          </a:r>
          <a:endParaRPr lang="nl-NL" sz="3000" kern="1200" dirty="0"/>
        </a:p>
      </dsp:txBody>
      <dsp:txXfrm>
        <a:off x="2966251" y="811496"/>
        <a:ext cx="1777978" cy="1185319"/>
      </dsp:txXfrm>
    </dsp:sp>
    <dsp:sp modelId="{4DEAC533-20FA-4F1A-ADDF-9C25D1E5DCC3}">
      <dsp:nvSpPr>
        <dsp:cNvPr id="0" name=""/>
        <dsp:cNvSpPr/>
      </dsp:nvSpPr>
      <dsp:spPr>
        <a:xfrm>
          <a:off x="4744230" y="811496"/>
          <a:ext cx="2963297" cy="1185319"/>
        </a:xfrm>
        <a:prstGeom prst="chevron">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nl-NL" sz="3000" kern="1200" dirty="0"/>
            <a:t>Time-out</a:t>
          </a:r>
        </a:p>
      </dsp:txBody>
      <dsp:txXfrm>
        <a:off x="5336890" y="811496"/>
        <a:ext cx="1777978" cy="1185319"/>
      </dsp:txXfrm>
    </dsp:sp>
    <dsp:sp modelId="{A7A38D0F-9B21-4ADE-B2A4-5BBB96994F33}">
      <dsp:nvSpPr>
        <dsp:cNvPr id="0" name=""/>
        <dsp:cNvSpPr/>
      </dsp:nvSpPr>
      <dsp:spPr>
        <a:xfrm>
          <a:off x="7114868" y="811496"/>
          <a:ext cx="2963297" cy="1185319"/>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nl-NL" sz="3000" kern="1200" dirty="0" err="1"/>
            <a:t>Sign</a:t>
          </a:r>
          <a:r>
            <a:rPr lang="nl-NL" sz="3000" kern="1200" dirty="0"/>
            <a:t>-out</a:t>
          </a:r>
        </a:p>
      </dsp:txBody>
      <dsp:txXfrm>
        <a:off x="7707528" y="811496"/>
        <a:ext cx="1777978" cy="1185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CF1DF-446D-4582-86CF-08B65506836F}">
      <dsp:nvSpPr>
        <dsp:cNvPr id="0" name=""/>
        <dsp:cNvSpPr/>
      </dsp:nvSpPr>
      <dsp:spPr>
        <a:xfrm>
          <a:off x="1595047" y="276358"/>
          <a:ext cx="3571404" cy="3571404"/>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Assessment</a:t>
          </a:r>
        </a:p>
      </dsp:txBody>
      <dsp:txXfrm>
        <a:off x="3477262" y="1033156"/>
        <a:ext cx="1275501" cy="1062918"/>
      </dsp:txXfrm>
    </dsp:sp>
    <dsp:sp modelId="{04A8B0AF-1128-4F4E-A6CB-F6144145E782}">
      <dsp:nvSpPr>
        <dsp:cNvPr id="0" name=""/>
        <dsp:cNvSpPr/>
      </dsp:nvSpPr>
      <dsp:spPr>
        <a:xfrm>
          <a:off x="1521493" y="403908"/>
          <a:ext cx="3571404" cy="3571404"/>
        </a:xfrm>
        <a:prstGeom prst="pie">
          <a:avLst>
            <a:gd name="adj1" fmla="val 1800000"/>
            <a:gd name="adj2" fmla="val 900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Behandeling</a:t>
          </a:r>
        </a:p>
      </dsp:txBody>
      <dsp:txXfrm>
        <a:off x="2371828" y="2721070"/>
        <a:ext cx="1913252" cy="935367"/>
      </dsp:txXfrm>
    </dsp:sp>
    <dsp:sp modelId="{D53C7C3B-02F5-4E60-AC0F-92B0C1BEA102}">
      <dsp:nvSpPr>
        <dsp:cNvPr id="0" name=""/>
        <dsp:cNvSpPr/>
      </dsp:nvSpPr>
      <dsp:spPr>
        <a:xfrm>
          <a:off x="1447939" y="276358"/>
          <a:ext cx="3571404" cy="3571404"/>
        </a:xfrm>
        <a:prstGeom prst="pie">
          <a:avLst>
            <a:gd name="adj1" fmla="val 90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Screening</a:t>
          </a:r>
        </a:p>
      </dsp:txBody>
      <dsp:txXfrm>
        <a:off x="1861627" y="1033156"/>
        <a:ext cx="1275501" cy="1062918"/>
      </dsp:txXfrm>
    </dsp:sp>
    <dsp:sp modelId="{4053A308-4DD5-4009-BF85-2CC90A5BD7AD}">
      <dsp:nvSpPr>
        <dsp:cNvPr id="0" name=""/>
        <dsp:cNvSpPr/>
      </dsp:nvSpPr>
      <dsp:spPr>
        <a:xfrm>
          <a:off x="1374255" y="55271"/>
          <a:ext cx="4013578" cy="4013578"/>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73D2-0784-476F-9833-7D90C7FFC0C1}">
      <dsp:nvSpPr>
        <dsp:cNvPr id="0" name=""/>
        <dsp:cNvSpPr/>
      </dsp:nvSpPr>
      <dsp:spPr>
        <a:xfrm>
          <a:off x="1300406" y="182596"/>
          <a:ext cx="4013578" cy="4013578"/>
        </a:xfrm>
        <a:prstGeom prst="circularArrow">
          <a:avLst>
            <a:gd name="adj1" fmla="val 5085"/>
            <a:gd name="adj2" fmla="val 327528"/>
            <a:gd name="adj3" fmla="val 8671970"/>
            <a:gd name="adj4" fmla="val 1800502"/>
            <a:gd name="adj5" fmla="val 5932"/>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C5B1D5-C55E-4BBC-A310-4D240FFE0B3C}">
      <dsp:nvSpPr>
        <dsp:cNvPr id="0" name=""/>
        <dsp:cNvSpPr/>
      </dsp:nvSpPr>
      <dsp:spPr>
        <a:xfrm>
          <a:off x="1226558" y="55271"/>
          <a:ext cx="4013578" cy="4013578"/>
        </a:xfrm>
        <a:prstGeom prst="circularArrow">
          <a:avLst>
            <a:gd name="adj1" fmla="val 5085"/>
            <a:gd name="adj2" fmla="val 327528"/>
            <a:gd name="adj3" fmla="val 15873039"/>
            <a:gd name="adj4" fmla="val 9000000"/>
            <a:gd name="adj5" fmla="val 5932"/>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BB3AE-4A06-4B33-956A-A54C8A762EC9}">
      <dsp:nvSpPr>
        <dsp:cNvPr id="0" name=""/>
        <dsp:cNvSpPr/>
      </dsp:nvSpPr>
      <dsp:spPr>
        <a:xfrm>
          <a:off x="1581655" y="2744343"/>
          <a:ext cx="1850313" cy="1595292"/>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nl-NL" sz="1400" kern="1200" dirty="0"/>
            <a:t>Klantvriendelijke zorg en uitstekende reputatie </a:t>
          </a:r>
        </a:p>
      </dsp:txBody>
      <dsp:txXfrm>
        <a:off x="1868789" y="2991902"/>
        <a:ext cx="1276045" cy="1100174"/>
      </dsp:txXfrm>
    </dsp:sp>
    <dsp:sp modelId="{A5CBDC7A-8D86-4165-9667-8BFC5B47AA71}">
      <dsp:nvSpPr>
        <dsp:cNvPr id="0" name=""/>
        <dsp:cNvSpPr/>
      </dsp:nvSpPr>
      <dsp:spPr>
        <a:xfrm>
          <a:off x="1629724" y="3448632"/>
          <a:ext cx="216638" cy="186714"/>
        </a:xfrm>
        <a:prstGeom prst="hexagon">
          <a:avLst>
            <a:gd name="adj" fmla="val 25000"/>
            <a:gd name="vf" fmla="val 11547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63F5EAF5-7E19-44D5-A262-14091A064DCD}">
      <dsp:nvSpPr>
        <dsp:cNvPr id="0" name=""/>
        <dsp:cNvSpPr/>
      </dsp:nvSpPr>
      <dsp:spPr>
        <a:xfrm>
          <a:off x="0" y="1887479"/>
          <a:ext cx="1850313" cy="1595292"/>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305" t="-11490" r="-2117" b="1016"/>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12DC88-B44C-44FC-975D-19CEA6F84F3A}">
      <dsp:nvSpPr>
        <dsp:cNvPr id="0" name=""/>
        <dsp:cNvSpPr/>
      </dsp:nvSpPr>
      <dsp:spPr>
        <a:xfrm>
          <a:off x="1259661" y="3272033"/>
          <a:ext cx="216638" cy="18671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2079139"/>
              <a:satOff val="-9594"/>
              <a:lumOff val="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8C06F-D3D2-4245-A795-957315264189}">
      <dsp:nvSpPr>
        <dsp:cNvPr id="0" name=""/>
        <dsp:cNvSpPr/>
      </dsp:nvSpPr>
      <dsp:spPr>
        <a:xfrm>
          <a:off x="3158043" y="1868512"/>
          <a:ext cx="1850313" cy="1595292"/>
        </a:xfrm>
        <a:prstGeom prst="hexagon">
          <a:avLst>
            <a:gd name="adj" fmla="val 25000"/>
            <a:gd name="vf" fmla="val 115470"/>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nl-NL" sz="1400" kern="1200" dirty="0" err="1"/>
            <a:t>Top-klinische</a:t>
          </a:r>
          <a:r>
            <a:rPr lang="nl-NL" sz="1400" kern="1200" dirty="0"/>
            <a:t> zorg</a:t>
          </a:r>
        </a:p>
      </dsp:txBody>
      <dsp:txXfrm>
        <a:off x="3445177" y="2116071"/>
        <a:ext cx="1276045" cy="1100174"/>
      </dsp:txXfrm>
    </dsp:sp>
    <dsp:sp modelId="{40370DC4-EDB7-42B8-9049-B475ABD36F7B}">
      <dsp:nvSpPr>
        <dsp:cNvPr id="0" name=""/>
        <dsp:cNvSpPr/>
      </dsp:nvSpPr>
      <dsp:spPr>
        <a:xfrm>
          <a:off x="4422972" y="3251380"/>
          <a:ext cx="216638" cy="186714"/>
        </a:xfrm>
        <a:prstGeom prst="hexagon">
          <a:avLst>
            <a:gd name="adj" fmla="val 25000"/>
            <a:gd name="vf" fmla="val 115470"/>
          </a:avLst>
        </a:prstGeom>
        <a:solidFill>
          <a:srgbClr val="1C8694"/>
        </a:solidFill>
        <a:ln w="12700" cap="flat" cmpd="sng" algn="ctr">
          <a:solidFill>
            <a:srgbClr val="1C8694"/>
          </a:solidFill>
          <a:prstDash val="solid"/>
          <a:miter lim="800000"/>
        </a:ln>
        <a:effectLst/>
      </dsp:spPr>
      <dsp:style>
        <a:lnRef idx="2">
          <a:scrgbClr r="0" g="0" b="0"/>
        </a:lnRef>
        <a:fillRef idx="1">
          <a:scrgbClr r="0" g="0" b="0"/>
        </a:fillRef>
        <a:effectRef idx="0">
          <a:scrgbClr r="0" g="0" b="0"/>
        </a:effectRef>
        <a:fontRef idx="minor"/>
      </dsp:style>
    </dsp:sp>
    <dsp:sp modelId="{A753AF38-B214-4272-AB9C-82F225767F75}">
      <dsp:nvSpPr>
        <dsp:cNvPr id="0" name=""/>
        <dsp:cNvSpPr/>
      </dsp:nvSpPr>
      <dsp:spPr>
        <a:xfrm>
          <a:off x="4734430" y="2744343"/>
          <a:ext cx="1850313" cy="1595292"/>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E5A64F-7DDC-4A48-8624-0A5C12ACBF6C}">
      <dsp:nvSpPr>
        <dsp:cNvPr id="0" name=""/>
        <dsp:cNvSpPr/>
      </dsp:nvSpPr>
      <dsp:spPr>
        <a:xfrm>
          <a:off x="4782499" y="3448632"/>
          <a:ext cx="216638" cy="18671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6237415"/>
              <a:satOff val="-28781"/>
              <a:lumOff val="1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DFCE2-AE36-46E1-995E-5A8E9D274362}">
      <dsp:nvSpPr>
        <dsp:cNvPr id="0" name=""/>
        <dsp:cNvSpPr/>
      </dsp:nvSpPr>
      <dsp:spPr>
        <a:xfrm>
          <a:off x="1581655" y="996475"/>
          <a:ext cx="1850313" cy="1595292"/>
        </a:xfrm>
        <a:prstGeom prst="hexagon">
          <a:avLst>
            <a:gd name="adj" fmla="val 25000"/>
            <a:gd name="vf" fmla="val 11547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nl-NL" sz="1400" kern="1200" dirty="0"/>
            <a:t>Patiëntveiligheid</a:t>
          </a:r>
        </a:p>
      </dsp:txBody>
      <dsp:txXfrm>
        <a:off x="1868789" y="1244034"/>
        <a:ext cx="1276045" cy="1100174"/>
      </dsp:txXfrm>
    </dsp:sp>
    <dsp:sp modelId="{E03BF5E4-E840-4831-940B-6057734DFEA3}">
      <dsp:nvSpPr>
        <dsp:cNvPr id="0" name=""/>
        <dsp:cNvSpPr/>
      </dsp:nvSpPr>
      <dsp:spPr>
        <a:xfrm>
          <a:off x="2836049" y="1031036"/>
          <a:ext cx="216638" cy="18671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8316554"/>
              <a:satOff val="-38374"/>
              <a:lumOff val="1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7FC25B-B956-42E4-828D-F4DD78B86F93}">
      <dsp:nvSpPr>
        <dsp:cNvPr id="0" name=""/>
        <dsp:cNvSpPr/>
      </dsp:nvSpPr>
      <dsp:spPr>
        <a:xfrm>
          <a:off x="3158043" y="124860"/>
          <a:ext cx="1850313" cy="1595292"/>
        </a:xfrm>
        <a:prstGeom prst="hexagon">
          <a:avLst>
            <a:gd name="adj" fmla="val 25000"/>
            <a:gd name="vf" fmla="val 11547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914" t="1016" r="-3914" b="1016"/>
          </a:stretch>
        </a:blip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748A6D-E0B2-4549-986C-F0A0298434E8}">
      <dsp:nvSpPr>
        <dsp:cNvPr id="0" name=""/>
        <dsp:cNvSpPr/>
      </dsp:nvSpPr>
      <dsp:spPr>
        <a:xfrm>
          <a:off x="3212696" y="825355"/>
          <a:ext cx="216638" cy="18671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2387A-FB39-451B-A117-6F302C4FCD11}">
      <dsp:nvSpPr>
        <dsp:cNvPr id="0" name=""/>
        <dsp:cNvSpPr/>
      </dsp:nvSpPr>
      <dsp:spPr>
        <a:xfrm>
          <a:off x="2037081" y="-117206"/>
          <a:ext cx="1470123" cy="955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b="1" kern="1200" dirty="0"/>
            <a:t>Voortdurend Verbeteren</a:t>
          </a:r>
        </a:p>
      </dsp:txBody>
      <dsp:txXfrm>
        <a:off x="2083729" y="-70558"/>
        <a:ext cx="1376827" cy="862284"/>
      </dsp:txXfrm>
    </dsp:sp>
    <dsp:sp modelId="{DBDE16CE-E7C7-4657-B581-EC8B269C5138}">
      <dsp:nvSpPr>
        <dsp:cNvPr id="0" name=""/>
        <dsp:cNvSpPr/>
      </dsp:nvSpPr>
      <dsp:spPr>
        <a:xfrm>
          <a:off x="1079915" y="360583"/>
          <a:ext cx="3384455" cy="3384455"/>
        </a:xfrm>
        <a:custGeom>
          <a:avLst/>
          <a:gdLst/>
          <a:ahLst/>
          <a:cxnLst/>
          <a:rect l="0" t="0" r="0" b="0"/>
          <a:pathLst>
            <a:path>
              <a:moveTo>
                <a:pt x="2430680" y="169623"/>
              </a:moveTo>
              <a:arcTo wR="1692227" hR="1692227" stAng="17752384" swAng="751423"/>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629C7F-E14C-4C85-BA86-C86E80E293E5}">
      <dsp:nvSpPr>
        <dsp:cNvPr id="0" name=""/>
        <dsp:cNvSpPr/>
      </dsp:nvSpPr>
      <dsp:spPr>
        <a:xfrm>
          <a:off x="3502593" y="728906"/>
          <a:ext cx="1470123" cy="955580"/>
        </a:xfrm>
        <a:prstGeom prst="round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BE" sz="1300" b="1" kern="1200" dirty="0"/>
            <a:t>Betrokkenheid van alle medewerkers</a:t>
          </a:r>
        </a:p>
      </dsp:txBody>
      <dsp:txXfrm>
        <a:off x="3549241" y="775554"/>
        <a:ext cx="1376827" cy="862284"/>
      </dsp:txXfrm>
    </dsp:sp>
    <dsp:sp modelId="{41C69D7A-ED0B-4931-89F8-D5848741D0E5}">
      <dsp:nvSpPr>
        <dsp:cNvPr id="0" name=""/>
        <dsp:cNvSpPr/>
      </dsp:nvSpPr>
      <dsp:spPr>
        <a:xfrm>
          <a:off x="1206652" y="725916"/>
          <a:ext cx="3384455" cy="3384455"/>
        </a:xfrm>
        <a:custGeom>
          <a:avLst/>
          <a:gdLst/>
          <a:ahLst/>
          <a:cxnLst/>
          <a:rect l="0" t="0" r="0" b="0"/>
          <a:pathLst>
            <a:path>
              <a:moveTo>
                <a:pt x="3220671" y="965939"/>
              </a:moveTo>
              <a:arcTo wR="1692227" hR="1692227" stAng="20075028" swAng="1642648"/>
            </a:path>
          </a:pathLst>
        </a:custGeom>
        <a:noFill/>
        <a:ln w="6350" cap="flat" cmpd="sng" algn="ctr">
          <a:solidFill>
            <a:schemeClr val="accent3">
              <a:hueOff val="542120"/>
              <a:satOff val="20000"/>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5A3E5C-83B6-4E8D-8DE9-8400A03A9295}">
      <dsp:nvSpPr>
        <dsp:cNvPr id="0" name=""/>
        <dsp:cNvSpPr/>
      </dsp:nvSpPr>
      <dsp:spPr>
        <a:xfrm>
          <a:off x="3669076" y="2484221"/>
          <a:ext cx="1470123" cy="955580"/>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b="1" kern="1200" dirty="0"/>
            <a:t>Werkprocessen bekijken en verbeteren</a:t>
          </a:r>
        </a:p>
      </dsp:txBody>
      <dsp:txXfrm>
        <a:off x="3715724" y="2530869"/>
        <a:ext cx="1376827" cy="862284"/>
      </dsp:txXfrm>
    </dsp:sp>
    <dsp:sp modelId="{71493EA1-18E4-4426-A0F8-FDC8CA050561}">
      <dsp:nvSpPr>
        <dsp:cNvPr id="0" name=""/>
        <dsp:cNvSpPr/>
      </dsp:nvSpPr>
      <dsp:spPr>
        <a:xfrm>
          <a:off x="1644025" y="201256"/>
          <a:ext cx="3384455" cy="3384455"/>
        </a:xfrm>
        <a:custGeom>
          <a:avLst/>
          <a:gdLst/>
          <a:ahLst/>
          <a:cxnLst/>
          <a:rect l="0" t="0" r="0" b="0"/>
          <a:pathLst>
            <a:path>
              <a:moveTo>
                <a:pt x="2374754" y="3240708"/>
              </a:moveTo>
              <a:arcTo wR="1692227" hR="1692227" stAng="3972808" swAng="1068456"/>
            </a:path>
          </a:pathLst>
        </a:custGeom>
        <a:noFill/>
        <a:ln w="6350" cap="flat" cmpd="sng" algn="ctr">
          <a:solidFill>
            <a:schemeClr val="accent3">
              <a:hueOff val="1084240"/>
              <a:satOff val="40000"/>
              <a:lumOff val="-5882"/>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BFB9FE-16DF-4507-900F-526E3302BADB}">
      <dsp:nvSpPr>
        <dsp:cNvPr id="0" name=""/>
        <dsp:cNvSpPr/>
      </dsp:nvSpPr>
      <dsp:spPr>
        <a:xfrm>
          <a:off x="2037081" y="3267248"/>
          <a:ext cx="1470123" cy="955580"/>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BE" sz="1300" b="1" kern="1200" dirty="0"/>
            <a:t>Systematische aanpak</a:t>
          </a:r>
        </a:p>
      </dsp:txBody>
      <dsp:txXfrm>
        <a:off x="2083729" y="3313896"/>
        <a:ext cx="1376827" cy="862284"/>
      </dsp:txXfrm>
    </dsp:sp>
    <dsp:sp modelId="{6FFBABE8-E650-4F91-B340-AD8A221EDA7D}">
      <dsp:nvSpPr>
        <dsp:cNvPr id="0" name=""/>
        <dsp:cNvSpPr/>
      </dsp:nvSpPr>
      <dsp:spPr>
        <a:xfrm>
          <a:off x="1079915" y="360583"/>
          <a:ext cx="3384455" cy="3384455"/>
        </a:xfrm>
        <a:custGeom>
          <a:avLst/>
          <a:gdLst/>
          <a:ahLst/>
          <a:cxnLst/>
          <a:rect l="0" t="0" r="0" b="0"/>
          <a:pathLst>
            <a:path>
              <a:moveTo>
                <a:pt x="953775" y="3214831"/>
              </a:moveTo>
              <a:arcTo wR="1692227" hR="1692227" stAng="6952384" swAng="751423"/>
            </a:path>
          </a:pathLst>
        </a:custGeom>
        <a:noFill/>
        <a:ln w="6350" cap="flat" cmpd="sng" algn="ctr">
          <a:solidFill>
            <a:schemeClr val="accent3">
              <a:hueOff val="1626359"/>
              <a:satOff val="60000"/>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A4E7DB-C5B3-4647-9A5D-4A6941F3BFE3}">
      <dsp:nvSpPr>
        <dsp:cNvPr id="0" name=""/>
        <dsp:cNvSpPr/>
      </dsp:nvSpPr>
      <dsp:spPr>
        <a:xfrm>
          <a:off x="571568" y="2421134"/>
          <a:ext cx="1470123" cy="955580"/>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BE" sz="1200" b="1" kern="1200" dirty="0"/>
            <a:t>Goed georganiseerde visuele werkomgeving</a:t>
          </a:r>
        </a:p>
      </dsp:txBody>
      <dsp:txXfrm>
        <a:off x="618216" y="2467782"/>
        <a:ext cx="1376827" cy="862284"/>
      </dsp:txXfrm>
    </dsp:sp>
    <dsp:sp modelId="{AE6CCDD5-C873-49F5-AC49-1AFFBB907893}">
      <dsp:nvSpPr>
        <dsp:cNvPr id="0" name=""/>
        <dsp:cNvSpPr/>
      </dsp:nvSpPr>
      <dsp:spPr>
        <a:xfrm>
          <a:off x="1079915" y="360583"/>
          <a:ext cx="3384455" cy="3384455"/>
        </a:xfrm>
        <a:custGeom>
          <a:avLst/>
          <a:gdLst/>
          <a:ahLst/>
          <a:cxnLst/>
          <a:rect l="0" t="0" r="0" b="0"/>
          <a:pathLst>
            <a:path>
              <a:moveTo>
                <a:pt x="38977" y="2053336"/>
              </a:moveTo>
              <a:arcTo wR="1692227" hR="1692227" stAng="10060726" swAng="1483188"/>
            </a:path>
          </a:pathLst>
        </a:custGeom>
        <a:noFill/>
        <a:ln w="6350" cap="flat" cmpd="sng" algn="ctr">
          <a:solidFill>
            <a:schemeClr val="accent3">
              <a:hueOff val="2168479"/>
              <a:satOff val="80000"/>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C80D24-CCA4-440A-882E-0EE4E8E6D4DC}">
      <dsp:nvSpPr>
        <dsp:cNvPr id="0" name=""/>
        <dsp:cNvSpPr/>
      </dsp:nvSpPr>
      <dsp:spPr>
        <a:xfrm>
          <a:off x="652823" y="731136"/>
          <a:ext cx="1307614" cy="951122"/>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b="1" kern="1200" dirty="0"/>
            <a:t>Lean </a:t>
          </a:r>
          <a:r>
            <a:rPr lang="nl-BE" sz="1400" b="1" kern="1200" dirty="0" err="1"/>
            <a:t>Leadership</a:t>
          </a:r>
          <a:endParaRPr lang="nl-BE" sz="1400" b="1" kern="1200" dirty="0"/>
        </a:p>
      </dsp:txBody>
      <dsp:txXfrm>
        <a:off x="699253" y="777566"/>
        <a:ext cx="1214754" cy="858262"/>
      </dsp:txXfrm>
    </dsp:sp>
    <dsp:sp modelId="{7A82D0B8-FDC3-4CA9-AB40-754678446CAE}">
      <dsp:nvSpPr>
        <dsp:cNvPr id="0" name=""/>
        <dsp:cNvSpPr/>
      </dsp:nvSpPr>
      <dsp:spPr>
        <a:xfrm>
          <a:off x="1079915" y="360583"/>
          <a:ext cx="3384455" cy="3384455"/>
        </a:xfrm>
        <a:custGeom>
          <a:avLst/>
          <a:gdLst/>
          <a:ahLst/>
          <a:cxnLst/>
          <a:rect l="0" t="0" r="0" b="0"/>
          <a:pathLst>
            <a:path>
              <a:moveTo>
                <a:pt x="638407" y="368181"/>
              </a:moveTo>
              <a:arcTo wR="1692227" hR="1692227" stAng="13889004" swAng="758540"/>
            </a:path>
          </a:pathLst>
        </a:custGeom>
        <a:no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05124-8393-4AE5-BCD0-9CEB93D3EF1F}" type="datetimeFigureOut">
              <a:rPr lang="nl-BE" smtClean="0"/>
              <a:t>21/09/2023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781CD-A099-486C-81DF-871579C6A12E}" type="slidenum">
              <a:rPr lang="nl-BE" smtClean="0"/>
              <a:t>‹nr.›</a:t>
            </a:fld>
            <a:endParaRPr lang="nl-BE"/>
          </a:p>
        </p:txBody>
      </p:sp>
    </p:spTree>
    <p:extLst>
      <p:ext uri="{BB962C8B-B14F-4D97-AF65-F5344CB8AC3E}">
        <p14:creationId xmlns:p14="http://schemas.microsoft.com/office/powerpoint/2010/main" val="297855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a:t>
            </a:fld>
            <a:endParaRPr lang="nl-BE"/>
          </a:p>
        </p:txBody>
      </p:sp>
    </p:spTree>
    <p:extLst>
      <p:ext uri="{BB962C8B-B14F-4D97-AF65-F5344CB8AC3E}">
        <p14:creationId xmlns:p14="http://schemas.microsoft.com/office/powerpoint/2010/main" val="147061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20</a:t>
            </a:fld>
            <a:endParaRPr lang="nl-BE"/>
          </a:p>
        </p:txBody>
      </p:sp>
    </p:spTree>
    <p:extLst>
      <p:ext uri="{BB962C8B-B14F-4D97-AF65-F5344CB8AC3E}">
        <p14:creationId xmlns:p14="http://schemas.microsoft.com/office/powerpoint/2010/main" val="304288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21</a:t>
            </a:fld>
            <a:endParaRPr lang="nl-BE"/>
          </a:p>
        </p:txBody>
      </p:sp>
    </p:spTree>
    <p:extLst>
      <p:ext uri="{BB962C8B-B14F-4D97-AF65-F5344CB8AC3E}">
        <p14:creationId xmlns:p14="http://schemas.microsoft.com/office/powerpoint/2010/main" val="157801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22</a:t>
            </a:fld>
            <a:endParaRPr lang="nl-BE"/>
          </a:p>
        </p:txBody>
      </p:sp>
    </p:spTree>
    <p:extLst>
      <p:ext uri="{BB962C8B-B14F-4D97-AF65-F5344CB8AC3E}">
        <p14:creationId xmlns:p14="http://schemas.microsoft.com/office/powerpoint/2010/main" val="53291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23</a:t>
            </a:fld>
            <a:endParaRPr lang="nl-BE"/>
          </a:p>
        </p:txBody>
      </p:sp>
    </p:spTree>
    <p:extLst>
      <p:ext uri="{BB962C8B-B14F-4D97-AF65-F5344CB8AC3E}">
        <p14:creationId xmlns:p14="http://schemas.microsoft.com/office/powerpoint/2010/main" val="251389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25</a:t>
            </a:fld>
            <a:endParaRPr lang="nl-BE"/>
          </a:p>
        </p:txBody>
      </p:sp>
    </p:spTree>
    <p:extLst>
      <p:ext uri="{BB962C8B-B14F-4D97-AF65-F5344CB8AC3E}">
        <p14:creationId xmlns:p14="http://schemas.microsoft.com/office/powerpoint/2010/main" val="711765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26</a:t>
            </a:fld>
            <a:endParaRPr lang="nl-BE"/>
          </a:p>
        </p:txBody>
      </p:sp>
    </p:spTree>
    <p:extLst>
      <p:ext uri="{BB962C8B-B14F-4D97-AF65-F5344CB8AC3E}">
        <p14:creationId xmlns:p14="http://schemas.microsoft.com/office/powerpoint/2010/main" val="748104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27</a:t>
            </a:fld>
            <a:endParaRPr lang="nl-BE"/>
          </a:p>
        </p:txBody>
      </p:sp>
    </p:spTree>
    <p:extLst>
      <p:ext uri="{BB962C8B-B14F-4D97-AF65-F5344CB8AC3E}">
        <p14:creationId xmlns:p14="http://schemas.microsoft.com/office/powerpoint/2010/main" val="307739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28</a:t>
            </a:fld>
            <a:endParaRPr lang="nl-BE"/>
          </a:p>
        </p:txBody>
      </p:sp>
    </p:spTree>
    <p:extLst>
      <p:ext uri="{BB962C8B-B14F-4D97-AF65-F5344CB8AC3E}">
        <p14:creationId xmlns:p14="http://schemas.microsoft.com/office/powerpoint/2010/main" val="30241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29</a:t>
            </a:fld>
            <a:endParaRPr lang="nl-BE"/>
          </a:p>
        </p:txBody>
      </p:sp>
    </p:spTree>
    <p:extLst>
      <p:ext uri="{BB962C8B-B14F-4D97-AF65-F5344CB8AC3E}">
        <p14:creationId xmlns:p14="http://schemas.microsoft.com/office/powerpoint/2010/main" val="28088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30</a:t>
            </a:fld>
            <a:endParaRPr lang="nl-BE"/>
          </a:p>
        </p:txBody>
      </p:sp>
    </p:spTree>
    <p:extLst>
      <p:ext uri="{BB962C8B-B14F-4D97-AF65-F5344CB8AC3E}">
        <p14:creationId xmlns:p14="http://schemas.microsoft.com/office/powerpoint/2010/main" val="260499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a:t>
            </a:fld>
            <a:endParaRPr lang="nl-BE"/>
          </a:p>
        </p:txBody>
      </p:sp>
    </p:spTree>
    <p:extLst>
      <p:ext uri="{BB962C8B-B14F-4D97-AF65-F5344CB8AC3E}">
        <p14:creationId xmlns:p14="http://schemas.microsoft.com/office/powerpoint/2010/main" val="1478653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31</a:t>
            </a:fld>
            <a:endParaRPr lang="nl-BE"/>
          </a:p>
        </p:txBody>
      </p:sp>
    </p:spTree>
    <p:extLst>
      <p:ext uri="{BB962C8B-B14F-4D97-AF65-F5344CB8AC3E}">
        <p14:creationId xmlns:p14="http://schemas.microsoft.com/office/powerpoint/2010/main" val="395865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32</a:t>
            </a:fld>
            <a:endParaRPr lang="nl-BE"/>
          </a:p>
        </p:txBody>
      </p:sp>
    </p:spTree>
    <p:extLst>
      <p:ext uri="{BB962C8B-B14F-4D97-AF65-F5344CB8AC3E}">
        <p14:creationId xmlns:p14="http://schemas.microsoft.com/office/powerpoint/2010/main" val="70400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33</a:t>
            </a:fld>
            <a:endParaRPr lang="nl-BE"/>
          </a:p>
        </p:txBody>
      </p:sp>
    </p:spTree>
    <p:extLst>
      <p:ext uri="{BB962C8B-B14F-4D97-AF65-F5344CB8AC3E}">
        <p14:creationId xmlns:p14="http://schemas.microsoft.com/office/powerpoint/2010/main" val="152040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34</a:t>
            </a:fld>
            <a:endParaRPr lang="nl-BE"/>
          </a:p>
        </p:txBody>
      </p:sp>
    </p:spTree>
    <p:extLst>
      <p:ext uri="{BB962C8B-B14F-4D97-AF65-F5344CB8AC3E}">
        <p14:creationId xmlns:p14="http://schemas.microsoft.com/office/powerpoint/2010/main" val="399050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35</a:t>
            </a:fld>
            <a:endParaRPr lang="nl-BE"/>
          </a:p>
        </p:txBody>
      </p:sp>
    </p:spTree>
    <p:extLst>
      <p:ext uri="{BB962C8B-B14F-4D97-AF65-F5344CB8AC3E}">
        <p14:creationId xmlns:p14="http://schemas.microsoft.com/office/powerpoint/2010/main" val="3737587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37</a:t>
            </a:fld>
            <a:endParaRPr lang="nl-BE"/>
          </a:p>
        </p:txBody>
      </p:sp>
    </p:spTree>
    <p:extLst>
      <p:ext uri="{BB962C8B-B14F-4D97-AF65-F5344CB8AC3E}">
        <p14:creationId xmlns:p14="http://schemas.microsoft.com/office/powerpoint/2010/main" val="49645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38</a:t>
            </a:fld>
            <a:endParaRPr lang="nl-BE"/>
          </a:p>
        </p:txBody>
      </p:sp>
    </p:spTree>
    <p:extLst>
      <p:ext uri="{BB962C8B-B14F-4D97-AF65-F5344CB8AC3E}">
        <p14:creationId xmlns:p14="http://schemas.microsoft.com/office/powerpoint/2010/main" val="209040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40</a:t>
            </a:fld>
            <a:endParaRPr lang="nl-BE"/>
          </a:p>
        </p:txBody>
      </p:sp>
    </p:spTree>
    <p:extLst>
      <p:ext uri="{BB962C8B-B14F-4D97-AF65-F5344CB8AC3E}">
        <p14:creationId xmlns:p14="http://schemas.microsoft.com/office/powerpoint/2010/main" val="156149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41</a:t>
            </a:fld>
            <a:endParaRPr lang="nl-BE"/>
          </a:p>
        </p:txBody>
      </p:sp>
    </p:spTree>
    <p:extLst>
      <p:ext uri="{BB962C8B-B14F-4D97-AF65-F5344CB8AC3E}">
        <p14:creationId xmlns:p14="http://schemas.microsoft.com/office/powerpoint/2010/main" val="456677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42</a:t>
            </a:fld>
            <a:endParaRPr lang="nl-BE"/>
          </a:p>
        </p:txBody>
      </p:sp>
    </p:spTree>
    <p:extLst>
      <p:ext uri="{BB962C8B-B14F-4D97-AF65-F5344CB8AC3E}">
        <p14:creationId xmlns:p14="http://schemas.microsoft.com/office/powerpoint/2010/main" val="69868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7</a:t>
            </a:fld>
            <a:endParaRPr lang="nl-BE"/>
          </a:p>
        </p:txBody>
      </p:sp>
    </p:spTree>
    <p:extLst>
      <p:ext uri="{BB962C8B-B14F-4D97-AF65-F5344CB8AC3E}">
        <p14:creationId xmlns:p14="http://schemas.microsoft.com/office/powerpoint/2010/main" val="139300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44</a:t>
            </a:fld>
            <a:endParaRPr lang="nl-BE"/>
          </a:p>
        </p:txBody>
      </p:sp>
    </p:spTree>
    <p:extLst>
      <p:ext uri="{BB962C8B-B14F-4D97-AF65-F5344CB8AC3E}">
        <p14:creationId xmlns:p14="http://schemas.microsoft.com/office/powerpoint/2010/main" val="987497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46</a:t>
            </a:fld>
            <a:endParaRPr lang="nl-BE"/>
          </a:p>
        </p:txBody>
      </p:sp>
    </p:spTree>
    <p:extLst>
      <p:ext uri="{BB962C8B-B14F-4D97-AF65-F5344CB8AC3E}">
        <p14:creationId xmlns:p14="http://schemas.microsoft.com/office/powerpoint/2010/main" val="2083242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48</a:t>
            </a:fld>
            <a:endParaRPr lang="nl-BE"/>
          </a:p>
        </p:txBody>
      </p:sp>
    </p:spTree>
    <p:extLst>
      <p:ext uri="{BB962C8B-B14F-4D97-AF65-F5344CB8AC3E}">
        <p14:creationId xmlns:p14="http://schemas.microsoft.com/office/powerpoint/2010/main" val="1553069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49</a:t>
            </a:fld>
            <a:endParaRPr lang="nl-BE"/>
          </a:p>
        </p:txBody>
      </p:sp>
    </p:spTree>
    <p:extLst>
      <p:ext uri="{BB962C8B-B14F-4D97-AF65-F5344CB8AC3E}">
        <p14:creationId xmlns:p14="http://schemas.microsoft.com/office/powerpoint/2010/main" val="2185891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51</a:t>
            </a:fld>
            <a:endParaRPr lang="nl-BE"/>
          </a:p>
        </p:txBody>
      </p:sp>
    </p:spTree>
    <p:extLst>
      <p:ext uri="{BB962C8B-B14F-4D97-AF65-F5344CB8AC3E}">
        <p14:creationId xmlns:p14="http://schemas.microsoft.com/office/powerpoint/2010/main" val="1191798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53</a:t>
            </a:fld>
            <a:endParaRPr lang="nl-BE"/>
          </a:p>
        </p:txBody>
      </p:sp>
    </p:spTree>
    <p:extLst>
      <p:ext uri="{BB962C8B-B14F-4D97-AF65-F5344CB8AC3E}">
        <p14:creationId xmlns:p14="http://schemas.microsoft.com/office/powerpoint/2010/main" val="1802251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55</a:t>
            </a:fld>
            <a:endParaRPr lang="nl-BE"/>
          </a:p>
        </p:txBody>
      </p:sp>
    </p:spTree>
    <p:extLst>
      <p:ext uri="{BB962C8B-B14F-4D97-AF65-F5344CB8AC3E}">
        <p14:creationId xmlns:p14="http://schemas.microsoft.com/office/powerpoint/2010/main" val="300387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13</a:t>
            </a:fld>
            <a:endParaRPr lang="nl-BE"/>
          </a:p>
        </p:txBody>
      </p:sp>
    </p:spTree>
    <p:extLst>
      <p:ext uri="{BB962C8B-B14F-4D97-AF65-F5344CB8AC3E}">
        <p14:creationId xmlns:p14="http://schemas.microsoft.com/office/powerpoint/2010/main" val="204151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15</a:t>
            </a:fld>
            <a:endParaRPr lang="nl-BE"/>
          </a:p>
        </p:txBody>
      </p:sp>
    </p:spTree>
    <p:extLst>
      <p:ext uri="{BB962C8B-B14F-4D97-AF65-F5344CB8AC3E}">
        <p14:creationId xmlns:p14="http://schemas.microsoft.com/office/powerpoint/2010/main" val="345714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16</a:t>
            </a:fld>
            <a:endParaRPr lang="nl-BE"/>
          </a:p>
        </p:txBody>
      </p:sp>
    </p:spTree>
    <p:extLst>
      <p:ext uri="{BB962C8B-B14F-4D97-AF65-F5344CB8AC3E}">
        <p14:creationId xmlns:p14="http://schemas.microsoft.com/office/powerpoint/2010/main" val="112018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17</a:t>
            </a:fld>
            <a:endParaRPr lang="nl-BE"/>
          </a:p>
        </p:txBody>
      </p:sp>
    </p:spTree>
    <p:extLst>
      <p:ext uri="{BB962C8B-B14F-4D97-AF65-F5344CB8AC3E}">
        <p14:creationId xmlns:p14="http://schemas.microsoft.com/office/powerpoint/2010/main" val="425970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18</a:t>
            </a:fld>
            <a:endParaRPr lang="nl-BE"/>
          </a:p>
        </p:txBody>
      </p:sp>
    </p:spTree>
    <p:extLst>
      <p:ext uri="{BB962C8B-B14F-4D97-AF65-F5344CB8AC3E}">
        <p14:creationId xmlns:p14="http://schemas.microsoft.com/office/powerpoint/2010/main" val="279696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7F781CD-A099-486C-81DF-871579C6A12E}" type="slidenum">
              <a:rPr lang="nl-BE" smtClean="0"/>
              <a:t>19</a:t>
            </a:fld>
            <a:endParaRPr lang="nl-BE"/>
          </a:p>
        </p:txBody>
      </p:sp>
    </p:spTree>
    <p:extLst>
      <p:ext uri="{BB962C8B-B14F-4D97-AF65-F5344CB8AC3E}">
        <p14:creationId xmlns:p14="http://schemas.microsoft.com/office/powerpoint/2010/main" val="3831967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rgbClr val="1754F1"/>
        </a:solidFill>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353AFF7B-FEDD-1479-2DD8-47531BA9E7BA}"/>
              </a:ext>
            </a:extLst>
          </p:cNvPr>
          <p:cNvSpPr>
            <a:spLocks noGrp="1"/>
          </p:cNvSpPr>
          <p:nvPr>
            <p:ph type="ctrTitle" hasCustomPrompt="1"/>
          </p:nvPr>
        </p:nvSpPr>
        <p:spPr>
          <a:xfrm>
            <a:off x="729110" y="1032489"/>
            <a:ext cx="4940299" cy="2042323"/>
          </a:xfrm>
        </p:spPr>
        <p:txBody>
          <a:bodyPr anchor="t"/>
          <a:lstStyle>
            <a:lvl1pPr algn="l">
              <a:defRPr sz="9600" b="1">
                <a:solidFill>
                  <a:schemeClr val="bg1"/>
                </a:solidFill>
              </a:defRPr>
            </a:lvl1pPr>
          </a:lstStyle>
          <a:p>
            <a:r>
              <a:rPr lang="nl-NL" dirty="0"/>
              <a:t>Titel -</a:t>
            </a:r>
            <a:endParaRPr lang="nl-BE"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97084" y="6229768"/>
            <a:ext cx="718176" cy="307376"/>
          </a:xfrm>
          <a:prstGeom prst="rect">
            <a:avLst/>
          </a:prstGeom>
        </p:spPr>
      </p:pic>
      <p:pic>
        <p:nvPicPr>
          <p:cNvPr id="2" name="Afbeelding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720" y="6109452"/>
            <a:ext cx="954737" cy="514313"/>
          </a:xfrm>
          <a:prstGeom prst="rect">
            <a:avLst/>
          </a:prstGeom>
        </p:spPr>
      </p:pic>
      <p:pic>
        <p:nvPicPr>
          <p:cNvPr id="5" name="Afbeelding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47528" y="6204528"/>
            <a:ext cx="1250485" cy="357856"/>
          </a:xfrm>
          <a:prstGeom prst="rect">
            <a:avLst/>
          </a:prstGeom>
        </p:spPr>
      </p:pic>
    </p:spTree>
    <p:extLst>
      <p:ext uri="{BB962C8B-B14F-4D97-AF65-F5344CB8AC3E}">
        <p14:creationId xmlns:p14="http://schemas.microsoft.com/office/powerpoint/2010/main" val="40957614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19" y="-1466401"/>
            <a:ext cx="12587416" cy="8395708"/>
          </a:xfrm>
          <a:prstGeom prst="rect">
            <a:avLst/>
          </a:prstGeom>
        </p:spPr>
      </p:pic>
      <p:sp>
        <p:nvSpPr>
          <p:cNvPr id="11" name="Titel 1">
            <a:extLst>
              <a:ext uri="{FF2B5EF4-FFF2-40B4-BE49-F238E27FC236}">
                <a16:creationId xmlns:a16="http://schemas.microsoft.com/office/drawing/2014/main" id="{353AFF7B-FEDD-1479-2DD8-47531BA9E7BA}"/>
              </a:ext>
            </a:extLst>
          </p:cNvPr>
          <p:cNvSpPr>
            <a:spLocks noGrp="1"/>
          </p:cNvSpPr>
          <p:nvPr>
            <p:ph type="ctrTitle" hasCustomPrompt="1"/>
          </p:nvPr>
        </p:nvSpPr>
        <p:spPr>
          <a:xfrm>
            <a:off x="654969" y="3017808"/>
            <a:ext cx="4940299" cy="2042323"/>
          </a:xfrm>
        </p:spPr>
        <p:txBody>
          <a:bodyPr anchor="t"/>
          <a:lstStyle>
            <a:lvl1pPr algn="l">
              <a:defRPr sz="9600" b="1">
                <a:solidFill>
                  <a:schemeClr val="bg1"/>
                </a:solidFill>
              </a:defRPr>
            </a:lvl1pPr>
          </a:lstStyle>
          <a:p>
            <a:r>
              <a:rPr lang="nl-NL" dirty="0"/>
              <a:t>Titel </a:t>
            </a:r>
            <a:endParaRPr lang="nl-BE" dirty="0"/>
          </a:p>
        </p:txBody>
      </p:sp>
    </p:spTree>
    <p:extLst>
      <p:ext uri="{BB962C8B-B14F-4D97-AF65-F5344CB8AC3E}">
        <p14:creationId xmlns:p14="http://schemas.microsoft.com/office/powerpoint/2010/main" val="21814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353AFF7B-FEDD-1479-2DD8-47531BA9E7BA}"/>
              </a:ext>
            </a:extLst>
          </p:cNvPr>
          <p:cNvSpPr>
            <a:spLocks noGrp="1"/>
          </p:cNvSpPr>
          <p:nvPr>
            <p:ph type="ctrTitle" hasCustomPrompt="1"/>
          </p:nvPr>
        </p:nvSpPr>
        <p:spPr>
          <a:xfrm>
            <a:off x="8815989" y="6858000"/>
            <a:ext cx="4940299" cy="2042323"/>
          </a:xfrm>
        </p:spPr>
        <p:txBody>
          <a:bodyPr anchor="t"/>
          <a:lstStyle>
            <a:lvl1pPr algn="l">
              <a:defRPr sz="9600" b="1">
                <a:solidFill>
                  <a:schemeClr val="bg1"/>
                </a:solidFill>
              </a:defRPr>
            </a:lvl1pPr>
          </a:lstStyle>
          <a:p>
            <a:r>
              <a:rPr lang="nl-NL" dirty="0"/>
              <a:t>ICT </a:t>
            </a:r>
            <a:endParaRPr lang="nl-BE" dirty="0"/>
          </a:p>
        </p:txBody>
      </p:sp>
    </p:spTree>
    <p:extLst>
      <p:ext uri="{BB962C8B-B14F-4D97-AF65-F5344CB8AC3E}">
        <p14:creationId xmlns:p14="http://schemas.microsoft.com/office/powerpoint/2010/main" val="191493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8494" y="461960"/>
            <a:ext cx="11226216" cy="978111"/>
          </a:xfrm>
        </p:spPr>
        <p:txBody>
          <a:bodyPr anchor="t"/>
          <a:lstStyle/>
          <a:p>
            <a:r>
              <a:rPr lang="nl-NL" dirty="0"/>
              <a:t>Titel</a:t>
            </a:r>
            <a:endParaRPr lang="nl-BE" dirty="0"/>
          </a:p>
        </p:txBody>
      </p:sp>
      <p:cxnSp>
        <p:nvCxnSpPr>
          <p:cNvPr id="6" name="Rechte verbindingslijn 5">
            <a:extLst>
              <a:ext uri="{FF2B5EF4-FFF2-40B4-BE49-F238E27FC236}">
                <a16:creationId xmlns:a16="http://schemas.microsoft.com/office/drawing/2014/main" id="{D54DBDA7-56B2-4C7F-1A40-332260581CD8}"/>
              </a:ext>
            </a:extLst>
          </p:cNvPr>
          <p:cNvCxnSpPr>
            <a:cxnSpLocks/>
          </p:cNvCxnSpPr>
          <p:nvPr userDrawn="1"/>
        </p:nvCxnSpPr>
        <p:spPr>
          <a:xfrm>
            <a:off x="6093302" y="347958"/>
            <a:ext cx="2697" cy="5203573"/>
          </a:xfrm>
          <a:prstGeom prst="line">
            <a:avLst/>
          </a:prstGeom>
          <a:ln w="12700">
            <a:solidFill>
              <a:srgbClr val="1754F1"/>
            </a:solidFill>
          </a:ln>
        </p:spPr>
        <p:style>
          <a:lnRef idx="1">
            <a:schemeClr val="accent1"/>
          </a:lnRef>
          <a:fillRef idx="0">
            <a:schemeClr val="accent1"/>
          </a:fillRef>
          <a:effectRef idx="0">
            <a:schemeClr val="accent1"/>
          </a:effectRef>
          <a:fontRef idx="minor">
            <a:schemeClr val="tx1"/>
          </a:fontRef>
        </p:style>
      </p:cxnSp>
      <p:sp>
        <p:nvSpPr>
          <p:cNvPr id="14" name="Ondertitel 2">
            <a:extLst>
              <a:ext uri="{FF2B5EF4-FFF2-40B4-BE49-F238E27FC236}">
                <a16:creationId xmlns:a16="http://schemas.microsoft.com/office/drawing/2014/main" id="{9013D85D-8385-809F-D31E-04BB7855E21F}"/>
              </a:ext>
            </a:extLst>
          </p:cNvPr>
          <p:cNvSpPr>
            <a:spLocks noGrp="1"/>
          </p:cNvSpPr>
          <p:nvPr>
            <p:ph type="subTitle" idx="1" hasCustomPrompt="1"/>
          </p:nvPr>
        </p:nvSpPr>
        <p:spPr>
          <a:xfrm>
            <a:off x="426677" y="1607851"/>
            <a:ext cx="5207360" cy="498838"/>
          </a:xfrm>
        </p:spPr>
        <p:txBody>
          <a:bodyPr>
            <a:noAutofit/>
          </a:bodyPr>
          <a:lstStyle>
            <a:lvl1pPr marL="0" indent="0" algn="l">
              <a:buClr>
                <a:srgbClr val="D12448"/>
              </a:buClr>
              <a:buFont typeface="Arial" panose="020B0604020202020204" pitchFamily="34" charset="0"/>
              <a:buNone/>
              <a:defRPr sz="3600" b="1" i="0">
                <a:solidFill>
                  <a:srgbClr val="1754F1"/>
                </a:solidFill>
                <a:latin typeface="MiloOT" panose="020B050403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Titel item</a:t>
            </a:r>
            <a:endParaRPr lang="nl-BE" dirty="0"/>
          </a:p>
        </p:txBody>
      </p:sp>
      <p:sp>
        <p:nvSpPr>
          <p:cNvPr id="16" name="Tijdelijke aanduiding voor tekst 4">
            <a:extLst>
              <a:ext uri="{FF2B5EF4-FFF2-40B4-BE49-F238E27FC236}">
                <a16:creationId xmlns:a16="http://schemas.microsoft.com/office/drawing/2014/main" id="{CED0F64F-B1CF-CC9D-04E3-EC72BCD3070B}"/>
              </a:ext>
            </a:extLst>
          </p:cNvPr>
          <p:cNvSpPr>
            <a:spLocks noGrp="1"/>
          </p:cNvSpPr>
          <p:nvPr>
            <p:ph type="body" sz="quarter" idx="10" hasCustomPrompt="1"/>
          </p:nvPr>
        </p:nvSpPr>
        <p:spPr>
          <a:xfrm>
            <a:off x="426677" y="2169524"/>
            <a:ext cx="4618037" cy="725047"/>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19" name="Tijdelijke aanduiding voor tekst 4">
            <a:extLst>
              <a:ext uri="{FF2B5EF4-FFF2-40B4-BE49-F238E27FC236}">
                <a16:creationId xmlns:a16="http://schemas.microsoft.com/office/drawing/2014/main" id="{AF599CD1-FDB1-8572-B1C1-87E1C379FB3B}"/>
              </a:ext>
            </a:extLst>
          </p:cNvPr>
          <p:cNvSpPr>
            <a:spLocks noGrp="1"/>
          </p:cNvSpPr>
          <p:nvPr>
            <p:ph type="body" sz="quarter" idx="11" hasCustomPrompt="1"/>
          </p:nvPr>
        </p:nvSpPr>
        <p:spPr>
          <a:xfrm>
            <a:off x="432761" y="3477444"/>
            <a:ext cx="4605867" cy="725046"/>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21" name="Tijdelijke aanduiding voor tekst 4">
            <a:extLst>
              <a:ext uri="{FF2B5EF4-FFF2-40B4-BE49-F238E27FC236}">
                <a16:creationId xmlns:a16="http://schemas.microsoft.com/office/drawing/2014/main" id="{27658E86-89E2-87A0-3C63-EDCAD9025B1D}"/>
              </a:ext>
            </a:extLst>
          </p:cNvPr>
          <p:cNvSpPr>
            <a:spLocks noGrp="1"/>
          </p:cNvSpPr>
          <p:nvPr>
            <p:ph type="body" sz="quarter" idx="12" hasCustomPrompt="1"/>
          </p:nvPr>
        </p:nvSpPr>
        <p:spPr>
          <a:xfrm>
            <a:off x="432761" y="4730728"/>
            <a:ext cx="4605867" cy="788911"/>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23" name="Tijdelijke aanduiding voor tekst 4">
            <a:extLst>
              <a:ext uri="{FF2B5EF4-FFF2-40B4-BE49-F238E27FC236}">
                <a16:creationId xmlns:a16="http://schemas.microsoft.com/office/drawing/2014/main" id="{06DF5FE8-F23A-A3FC-A212-96BB96304F36}"/>
              </a:ext>
            </a:extLst>
          </p:cNvPr>
          <p:cNvSpPr>
            <a:spLocks noGrp="1"/>
          </p:cNvSpPr>
          <p:nvPr>
            <p:ph type="body" sz="quarter" idx="13" hasCustomPrompt="1"/>
          </p:nvPr>
        </p:nvSpPr>
        <p:spPr>
          <a:xfrm>
            <a:off x="6429257" y="2106689"/>
            <a:ext cx="4618037" cy="787883"/>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25" name="Tijdelijke aanduiding voor tekst 4">
            <a:extLst>
              <a:ext uri="{FF2B5EF4-FFF2-40B4-BE49-F238E27FC236}">
                <a16:creationId xmlns:a16="http://schemas.microsoft.com/office/drawing/2014/main" id="{6591B594-D19C-083F-D3B4-7868421AAA11}"/>
              </a:ext>
            </a:extLst>
          </p:cNvPr>
          <p:cNvSpPr>
            <a:spLocks noGrp="1"/>
          </p:cNvSpPr>
          <p:nvPr>
            <p:ph type="body" sz="quarter" idx="14" hasCustomPrompt="1"/>
          </p:nvPr>
        </p:nvSpPr>
        <p:spPr>
          <a:xfrm>
            <a:off x="6441427" y="3408834"/>
            <a:ext cx="4605867" cy="788911"/>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27" name="Tijdelijke aanduiding voor tekst 4">
            <a:extLst>
              <a:ext uri="{FF2B5EF4-FFF2-40B4-BE49-F238E27FC236}">
                <a16:creationId xmlns:a16="http://schemas.microsoft.com/office/drawing/2014/main" id="{972762C5-E597-CDDF-F736-8270ABECB737}"/>
              </a:ext>
            </a:extLst>
          </p:cNvPr>
          <p:cNvSpPr>
            <a:spLocks noGrp="1"/>
          </p:cNvSpPr>
          <p:nvPr>
            <p:ph type="body" sz="quarter" idx="15" hasCustomPrompt="1"/>
          </p:nvPr>
        </p:nvSpPr>
        <p:spPr>
          <a:xfrm>
            <a:off x="6441427" y="4730727"/>
            <a:ext cx="4605867" cy="788911"/>
          </a:xfrm>
        </p:spPr>
        <p:txBody>
          <a:bodyPr anchor="t">
            <a:normAutofit/>
          </a:bodyPr>
          <a:lstStyle>
            <a:lvl1pPr marL="0" indent="0">
              <a:buNone/>
              <a:defRPr sz="1800" b="0" i="0">
                <a:solidFill>
                  <a:schemeClr val="tx2">
                    <a:lumMod val="75000"/>
                  </a:schemeClr>
                </a:solidFill>
                <a:latin typeface="MiloOT" panose="020B0504030101020102" pitchFamily="34" charset="77"/>
              </a:defRPr>
            </a:lvl1pPr>
            <a:lvl2pPr marL="45720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dirty="0">
                <a:solidFill>
                  <a:schemeClr val="tx1"/>
                </a:solidFill>
              </a:rPr>
              <a:t>Korte uitleg</a:t>
            </a:r>
            <a:endParaRPr lang="nl-BE" sz="2400" dirty="0">
              <a:solidFill>
                <a:schemeClr val="tx1"/>
              </a:solidFill>
            </a:endParaRPr>
          </a:p>
        </p:txBody>
      </p:sp>
      <p:sp>
        <p:nvSpPr>
          <p:cNvPr id="39" name="Tijdelijke aanduiding voor tekst 9">
            <a:extLst>
              <a:ext uri="{FF2B5EF4-FFF2-40B4-BE49-F238E27FC236}">
                <a16:creationId xmlns:a16="http://schemas.microsoft.com/office/drawing/2014/main" id="{3266C2D8-BC6C-3B1F-DCBA-4FB20DDC7827}"/>
              </a:ext>
            </a:extLst>
          </p:cNvPr>
          <p:cNvSpPr>
            <a:spLocks noGrp="1"/>
          </p:cNvSpPr>
          <p:nvPr>
            <p:ph type="body" sz="quarter" idx="16" hasCustomPrompt="1"/>
          </p:nvPr>
        </p:nvSpPr>
        <p:spPr>
          <a:xfrm>
            <a:off x="426677" y="2976463"/>
            <a:ext cx="5207354" cy="419089"/>
          </a:xfrm>
        </p:spPr>
        <p:txBody>
          <a:bodyPr wrap="square" lIns="0" tIns="0" rIns="0" bIns="0" anchor="t" anchorCtr="0">
            <a:noAutofit/>
          </a:bodyPr>
          <a:lstStyle>
            <a:lvl1pPr marL="0" indent="0" algn="l">
              <a:buClr>
                <a:srgbClr val="C00000"/>
              </a:buClr>
              <a:buFont typeface="Arial" panose="020B0604020202020204" pitchFamily="34" charset="0"/>
              <a:buNone/>
              <a:defRPr sz="3600" b="1" baseline="0">
                <a:solidFill>
                  <a:srgbClr val="1754F1"/>
                </a:solidFill>
                <a:latin typeface="MiloOT" panose="020B0504030101020102"/>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r>
              <a:rPr lang="nl-NL" dirty="0"/>
              <a:t>Titel item</a:t>
            </a:r>
            <a:endParaRPr lang="nl-BE" dirty="0"/>
          </a:p>
        </p:txBody>
      </p:sp>
      <p:sp>
        <p:nvSpPr>
          <p:cNvPr id="40" name="Tijdelijke aanduiding voor tekst 9">
            <a:extLst>
              <a:ext uri="{FF2B5EF4-FFF2-40B4-BE49-F238E27FC236}">
                <a16:creationId xmlns:a16="http://schemas.microsoft.com/office/drawing/2014/main" id="{4B61317E-807D-9262-977F-2A341B09CA9B}"/>
              </a:ext>
            </a:extLst>
          </p:cNvPr>
          <p:cNvSpPr>
            <a:spLocks noGrp="1"/>
          </p:cNvSpPr>
          <p:nvPr>
            <p:ph type="body" sz="quarter" idx="17" hasCustomPrompt="1"/>
          </p:nvPr>
        </p:nvSpPr>
        <p:spPr>
          <a:xfrm>
            <a:off x="426677" y="4248051"/>
            <a:ext cx="5207354" cy="419089"/>
          </a:xfrm>
        </p:spPr>
        <p:txBody>
          <a:bodyPr wrap="square" lIns="0" tIns="0" rIns="0" bIns="0" anchor="t" anchorCtr="0">
            <a:noAutofit/>
          </a:bodyPr>
          <a:lstStyle>
            <a:lvl1pPr marL="0" indent="0" algn="l">
              <a:buClr>
                <a:srgbClr val="C00000"/>
              </a:buClr>
              <a:buFont typeface="Arial" panose="020B0604020202020204" pitchFamily="34" charset="0"/>
              <a:buNone/>
              <a:defRPr sz="3600" b="1" baseline="0">
                <a:solidFill>
                  <a:srgbClr val="1754F1"/>
                </a:solidFill>
                <a:latin typeface="MiloOT" panose="020B0504030101020102"/>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r>
              <a:rPr lang="nl-NL" dirty="0"/>
              <a:t>Titel item</a:t>
            </a:r>
            <a:endParaRPr lang="nl-BE" dirty="0"/>
          </a:p>
        </p:txBody>
      </p:sp>
      <p:sp>
        <p:nvSpPr>
          <p:cNvPr id="41" name="Tijdelijke aanduiding voor tekst 9">
            <a:extLst>
              <a:ext uri="{FF2B5EF4-FFF2-40B4-BE49-F238E27FC236}">
                <a16:creationId xmlns:a16="http://schemas.microsoft.com/office/drawing/2014/main" id="{E6038771-AF28-5C8B-DB14-3C8EA2FBD01B}"/>
              </a:ext>
            </a:extLst>
          </p:cNvPr>
          <p:cNvSpPr>
            <a:spLocks noGrp="1"/>
          </p:cNvSpPr>
          <p:nvPr>
            <p:ph type="body" sz="quarter" idx="18" hasCustomPrompt="1"/>
          </p:nvPr>
        </p:nvSpPr>
        <p:spPr>
          <a:xfrm>
            <a:off x="6427427" y="1619151"/>
            <a:ext cx="5207354" cy="419089"/>
          </a:xfrm>
        </p:spPr>
        <p:txBody>
          <a:bodyPr wrap="square" lIns="0" tIns="0" rIns="0" bIns="0" anchor="t" anchorCtr="0">
            <a:noAutofit/>
          </a:bodyPr>
          <a:lstStyle>
            <a:lvl1pPr marL="0" indent="0" algn="l">
              <a:buClr>
                <a:srgbClr val="C00000"/>
              </a:buClr>
              <a:buFont typeface="Arial" panose="020B0604020202020204" pitchFamily="34" charset="0"/>
              <a:buNone/>
              <a:defRPr sz="3600" b="1" baseline="0">
                <a:solidFill>
                  <a:srgbClr val="1754F1"/>
                </a:solidFill>
                <a:latin typeface="MiloOT" panose="020B0504030101020102"/>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r>
              <a:rPr lang="nl-NL" dirty="0"/>
              <a:t>Titel item</a:t>
            </a:r>
            <a:endParaRPr lang="nl-BE" dirty="0"/>
          </a:p>
        </p:txBody>
      </p:sp>
      <p:sp>
        <p:nvSpPr>
          <p:cNvPr id="42" name="Tijdelijke aanduiding voor tekst 9">
            <a:extLst>
              <a:ext uri="{FF2B5EF4-FFF2-40B4-BE49-F238E27FC236}">
                <a16:creationId xmlns:a16="http://schemas.microsoft.com/office/drawing/2014/main" id="{D73E32F1-2F5C-5E4B-65BD-05A334276359}"/>
              </a:ext>
            </a:extLst>
          </p:cNvPr>
          <p:cNvSpPr>
            <a:spLocks noGrp="1"/>
          </p:cNvSpPr>
          <p:nvPr>
            <p:ph type="body" sz="quarter" idx="19" hasCustomPrompt="1"/>
          </p:nvPr>
        </p:nvSpPr>
        <p:spPr>
          <a:xfrm>
            <a:off x="6427427" y="2933601"/>
            <a:ext cx="5207354" cy="419089"/>
          </a:xfrm>
        </p:spPr>
        <p:txBody>
          <a:bodyPr wrap="square" lIns="0" tIns="0" rIns="0" bIns="0" anchor="t" anchorCtr="0">
            <a:noAutofit/>
          </a:bodyPr>
          <a:lstStyle>
            <a:lvl1pPr marL="0" indent="0" algn="l">
              <a:buClr>
                <a:srgbClr val="C00000"/>
              </a:buClr>
              <a:buFont typeface="Arial" panose="020B0604020202020204" pitchFamily="34" charset="0"/>
              <a:buNone/>
              <a:defRPr sz="3600" b="1" baseline="0">
                <a:solidFill>
                  <a:srgbClr val="1754F1"/>
                </a:solidFill>
                <a:latin typeface="MiloOT" panose="020B0504030101020102"/>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r>
              <a:rPr lang="nl-NL" dirty="0"/>
              <a:t>Titel item</a:t>
            </a:r>
            <a:endParaRPr lang="nl-BE" dirty="0"/>
          </a:p>
        </p:txBody>
      </p:sp>
      <p:sp>
        <p:nvSpPr>
          <p:cNvPr id="43" name="Tijdelijke aanduiding voor tekst 9">
            <a:extLst>
              <a:ext uri="{FF2B5EF4-FFF2-40B4-BE49-F238E27FC236}">
                <a16:creationId xmlns:a16="http://schemas.microsoft.com/office/drawing/2014/main" id="{63B336B9-8CAC-B9CC-C307-5A3FE9C43CB9}"/>
              </a:ext>
            </a:extLst>
          </p:cNvPr>
          <p:cNvSpPr>
            <a:spLocks noGrp="1"/>
          </p:cNvSpPr>
          <p:nvPr>
            <p:ph type="body" sz="quarter" idx="20" hasCustomPrompt="1"/>
          </p:nvPr>
        </p:nvSpPr>
        <p:spPr>
          <a:xfrm>
            <a:off x="6427427" y="4248051"/>
            <a:ext cx="5207354" cy="419089"/>
          </a:xfrm>
        </p:spPr>
        <p:txBody>
          <a:bodyPr wrap="square" lIns="0" tIns="0" rIns="0" bIns="0" anchor="t" anchorCtr="0">
            <a:noAutofit/>
          </a:bodyPr>
          <a:lstStyle>
            <a:lvl1pPr marL="0" indent="0" algn="l">
              <a:buClr>
                <a:srgbClr val="C00000"/>
              </a:buClr>
              <a:buFont typeface="Arial" panose="020B0604020202020204" pitchFamily="34" charset="0"/>
              <a:buNone/>
              <a:defRPr sz="3600" b="1" baseline="0">
                <a:solidFill>
                  <a:srgbClr val="1754F1"/>
                </a:solidFill>
                <a:latin typeface="MiloOT" panose="020B0504030101020102"/>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r>
              <a:rPr lang="nl-NL" dirty="0"/>
              <a:t>Titel item</a:t>
            </a:r>
            <a:endParaRPr lang="nl-BE" dirty="0"/>
          </a:p>
        </p:txBody>
      </p:sp>
    </p:spTree>
    <p:extLst>
      <p:ext uri="{BB962C8B-B14F-4D97-AF65-F5344CB8AC3E}">
        <p14:creationId xmlns:p14="http://schemas.microsoft.com/office/powerpoint/2010/main" val="260843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visual">
    <p:bg>
      <p:bgPr>
        <a:solidFill>
          <a:srgbClr val="1754F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92840" y="1290380"/>
            <a:ext cx="5707505" cy="2138620"/>
          </a:xfrm>
        </p:spPr>
        <p:txBody>
          <a:bodyPr anchor="t"/>
          <a:lstStyle>
            <a:lvl1pPr>
              <a:defRPr>
                <a:solidFill>
                  <a:schemeClr val="bg1"/>
                </a:solidFill>
              </a:defRPr>
            </a:lvl1pPr>
          </a:lstStyle>
          <a:p>
            <a:r>
              <a:rPr lang="nl-NL" dirty="0"/>
              <a:t>Tussen-</a:t>
            </a:r>
            <a:br>
              <a:rPr lang="nl-NL" dirty="0"/>
            </a:br>
            <a:r>
              <a:rPr lang="nl-NL" dirty="0"/>
              <a:t>titel</a:t>
            </a:r>
            <a:endParaRPr lang="nl-BE" dirty="0"/>
          </a:p>
        </p:txBody>
      </p:sp>
      <p:sp>
        <p:nvSpPr>
          <p:cNvPr id="9" name="Ondertitel 2">
            <a:extLst>
              <a:ext uri="{FF2B5EF4-FFF2-40B4-BE49-F238E27FC236}">
                <a16:creationId xmlns:a16="http://schemas.microsoft.com/office/drawing/2014/main" id="{8DA1AAF6-CEA5-EC61-5EA7-8EC293EFF982}"/>
              </a:ext>
            </a:extLst>
          </p:cNvPr>
          <p:cNvSpPr>
            <a:spLocks noGrp="1"/>
          </p:cNvSpPr>
          <p:nvPr>
            <p:ph type="subTitle" idx="1" hasCustomPrompt="1"/>
          </p:nvPr>
        </p:nvSpPr>
        <p:spPr>
          <a:xfrm>
            <a:off x="892840" y="3534375"/>
            <a:ext cx="6400254" cy="498838"/>
          </a:xfrm>
        </p:spPr>
        <p:txBody>
          <a:bodyPr>
            <a:noAutofit/>
          </a:bodyPr>
          <a:lstStyle>
            <a:lvl1pPr marL="0" indent="0" algn="l">
              <a:buNone/>
              <a:defRPr sz="3600" b="0" i="0">
                <a:solidFill>
                  <a:srgbClr val="1754F1"/>
                </a:solidFill>
                <a:latin typeface="MiloOT" panose="020B050403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a:t>
            </a:r>
            <a:endParaRPr lang="nl-BE" dirty="0"/>
          </a:p>
        </p:txBody>
      </p:sp>
      <p:sp>
        <p:nvSpPr>
          <p:cNvPr id="5" name="Rechthoek 4"/>
          <p:cNvSpPr/>
          <p:nvPr userDrawn="1"/>
        </p:nvSpPr>
        <p:spPr>
          <a:xfrm>
            <a:off x="-331470" y="5486400"/>
            <a:ext cx="13395960" cy="445770"/>
          </a:xfrm>
          <a:prstGeom prst="rect">
            <a:avLst/>
          </a:prstGeom>
          <a:solidFill>
            <a:srgbClr val="175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686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titel zonder visua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92840" y="1290380"/>
            <a:ext cx="10675383" cy="2138620"/>
          </a:xfrm>
        </p:spPr>
        <p:txBody>
          <a:bodyPr anchor="t"/>
          <a:lstStyle/>
          <a:p>
            <a:r>
              <a:rPr lang="nl-NL" dirty="0"/>
              <a:t>Tussen-</a:t>
            </a:r>
            <a:br>
              <a:rPr lang="nl-NL" dirty="0"/>
            </a:br>
            <a:r>
              <a:rPr lang="nl-NL" dirty="0"/>
              <a:t>titel</a:t>
            </a:r>
            <a:endParaRPr lang="nl-BE" dirty="0"/>
          </a:p>
        </p:txBody>
      </p:sp>
      <p:sp>
        <p:nvSpPr>
          <p:cNvPr id="9" name="Ondertitel 2">
            <a:extLst>
              <a:ext uri="{FF2B5EF4-FFF2-40B4-BE49-F238E27FC236}">
                <a16:creationId xmlns:a16="http://schemas.microsoft.com/office/drawing/2014/main" id="{8DA1AAF6-CEA5-EC61-5EA7-8EC293EFF982}"/>
              </a:ext>
            </a:extLst>
          </p:cNvPr>
          <p:cNvSpPr>
            <a:spLocks noGrp="1"/>
          </p:cNvSpPr>
          <p:nvPr>
            <p:ph type="subTitle" idx="1" hasCustomPrompt="1"/>
          </p:nvPr>
        </p:nvSpPr>
        <p:spPr>
          <a:xfrm>
            <a:off x="892839" y="3534375"/>
            <a:ext cx="10675383" cy="498838"/>
          </a:xfrm>
        </p:spPr>
        <p:txBody>
          <a:bodyPr>
            <a:noAutofit/>
          </a:bodyPr>
          <a:lstStyle>
            <a:lvl1pPr marL="0" indent="0" algn="l">
              <a:buNone/>
              <a:defRPr sz="3600" b="0" i="0">
                <a:solidFill>
                  <a:srgbClr val="1754F1"/>
                </a:solidFill>
                <a:latin typeface="MiloOT" panose="020B050403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a:t>
            </a:r>
            <a:endParaRPr lang="nl-BE" dirty="0"/>
          </a:p>
        </p:txBody>
      </p:sp>
    </p:spTree>
    <p:extLst>
      <p:ext uri="{BB962C8B-B14F-4D97-AF65-F5344CB8AC3E}">
        <p14:creationId xmlns:p14="http://schemas.microsoft.com/office/powerpoint/2010/main" val="394998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links + visual rechts ">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7211" y="518613"/>
            <a:ext cx="6400254" cy="864239"/>
          </a:xfrm>
        </p:spPr>
        <p:txBody>
          <a:bodyPr anchor="t"/>
          <a:lstStyle>
            <a:lvl1pPr algn="l">
              <a:defRPr sz="6000" b="1"/>
            </a:lvl1pPr>
          </a:lstStyle>
          <a:p>
            <a:r>
              <a:rPr lang="nl-NL" dirty="0"/>
              <a:t>Titel </a:t>
            </a:r>
            <a:endParaRPr lang="nl-BE" dirty="0"/>
          </a:p>
        </p:txBody>
      </p:sp>
      <p:sp>
        <p:nvSpPr>
          <p:cNvPr id="3" name="Ondertitel 2"/>
          <p:cNvSpPr>
            <a:spLocks noGrp="1"/>
          </p:cNvSpPr>
          <p:nvPr>
            <p:ph type="subTitle" idx="1" hasCustomPrompt="1"/>
          </p:nvPr>
        </p:nvSpPr>
        <p:spPr>
          <a:xfrm>
            <a:off x="437211" y="1402064"/>
            <a:ext cx="6400254" cy="498838"/>
          </a:xfrm>
        </p:spPr>
        <p:txBody>
          <a:bodyPr>
            <a:noAutofit/>
          </a:bodyPr>
          <a:lstStyle>
            <a:lvl1pPr marL="0" indent="0" algn="l">
              <a:buNone/>
              <a:defRPr sz="3600" b="0" i="0">
                <a:solidFill>
                  <a:srgbClr val="1754F1"/>
                </a:solidFill>
                <a:latin typeface="MiloOT" panose="020B050403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a:t>
            </a:r>
            <a:endParaRPr lang="nl-BE" dirty="0"/>
          </a:p>
        </p:txBody>
      </p:sp>
      <p:sp>
        <p:nvSpPr>
          <p:cNvPr id="11" name="Tijdelijke aanduiding voor inhoud 3">
            <a:extLst>
              <a:ext uri="{FF2B5EF4-FFF2-40B4-BE49-F238E27FC236}">
                <a16:creationId xmlns:a16="http://schemas.microsoft.com/office/drawing/2014/main" id="{56859158-E335-27D9-8645-ABB2728E48BF}"/>
              </a:ext>
            </a:extLst>
          </p:cNvPr>
          <p:cNvSpPr>
            <a:spLocks noGrp="1"/>
          </p:cNvSpPr>
          <p:nvPr>
            <p:ph sz="half" idx="2" hasCustomPrompt="1"/>
          </p:nvPr>
        </p:nvSpPr>
        <p:spPr>
          <a:xfrm>
            <a:off x="7082852" y="613476"/>
            <a:ext cx="4564505" cy="4589775"/>
          </a:xfrm>
        </p:spPr>
        <p:txBody>
          <a:bodyPr/>
          <a:lstStyle>
            <a:lvl1pPr marL="0" indent="0" algn="ctr">
              <a:buNone/>
              <a:defRPr/>
            </a:lvl1pPr>
          </a:lstStyle>
          <a:p>
            <a:pPr lvl="0"/>
            <a:r>
              <a:rPr lang="nl-NL" dirty="0" err="1"/>
              <a:t>visual</a:t>
            </a:r>
            <a:endParaRPr lang="nl-BE" dirty="0"/>
          </a:p>
        </p:txBody>
      </p:sp>
      <p:sp>
        <p:nvSpPr>
          <p:cNvPr id="18" name="Tijdelijke aanduiding voor tekst 4">
            <a:extLst>
              <a:ext uri="{FF2B5EF4-FFF2-40B4-BE49-F238E27FC236}">
                <a16:creationId xmlns:a16="http://schemas.microsoft.com/office/drawing/2014/main" id="{F0950A04-9263-BDBA-8B80-5AE525CBD2D3}"/>
              </a:ext>
            </a:extLst>
          </p:cNvPr>
          <p:cNvSpPr>
            <a:spLocks noGrp="1"/>
          </p:cNvSpPr>
          <p:nvPr>
            <p:ph type="body" sz="quarter" idx="3" hasCustomPrompt="1"/>
          </p:nvPr>
        </p:nvSpPr>
        <p:spPr>
          <a:xfrm>
            <a:off x="437210" y="2442729"/>
            <a:ext cx="6400254" cy="897880"/>
          </a:xfrm>
        </p:spPr>
        <p:txBody>
          <a:bodyPr anchor="t"/>
          <a:lstStyle>
            <a:lvl1pPr marL="0" indent="0">
              <a:buNone/>
              <a:defRPr sz="2400" b="1">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z="2400" b="0" i="1" dirty="0">
                <a:solidFill>
                  <a:srgbClr val="1754F1"/>
                </a:solidFill>
                <a:latin typeface="MiloOT-Ita" panose="020B0504030101020102" pitchFamily="34" charset="77"/>
              </a:rPr>
              <a:t>Tekststijl nadruk</a:t>
            </a:r>
          </a:p>
        </p:txBody>
      </p:sp>
      <p:sp>
        <p:nvSpPr>
          <p:cNvPr id="19" name="Tijdelijke aanduiding voor tekst 4">
            <a:extLst>
              <a:ext uri="{FF2B5EF4-FFF2-40B4-BE49-F238E27FC236}">
                <a16:creationId xmlns:a16="http://schemas.microsoft.com/office/drawing/2014/main" id="{AF173D4E-5835-6F49-8064-D2813E4E6DD5}"/>
              </a:ext>
            </a:extLst>
          </p:cNvPr>
          <p:cNvSpPr>
            <a:spLocks noGrp="1"/>
          </p:cNvSpPr>
          <p:nvPr>
            <p:ph type="body" sz="quarter" idx="10" hasCustomPrompt="1"/>
          </p:nvPr>
        </p:nvSpPr>
        <p:spPr>
          <a:xfrm>
            <a:off x="437209" y="3604991"/>
            <a:ext cx="6400254" cy="1598259"/>
          </a:xfrm>
        </p:spPr>
        <p:txBody>
          <a:bodyPr anchor="t"/>
          <a:lstStyle>
            <a:lvl1pPr marL="0" indent="0">
              <a:buNone/>
              <a:defRPr sz="2400" b="0" i="0">
                <a:solidFill>
                  <a:schemeClr val="tx1"/>
                </a:solidFill>
                <a:latin typeface="MiloOT" panose="020B050403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sz="2400" dirty="0">
                <a:solidFill>
                  <a:schemeClr val="tx1"/>
                </a:solidFill>
              </a:rPr>
              <a:t>Tekststijl bodytekst</a:t>
            </a:r>
            <a:endParaRPr lang="nl-BE" sz="2400" dirty="0">
              <a:solidFill>
                <a:schemeClr val="tx1"/>
              </a:solidFill>
            </a:endParaRPr>
          </a:p>
        </p:txBody>
      </p:sp>
    </p:spTree>
    <p:extLst>
      <p:ext uri="{BB962C8B-B14F-4D97-AF65-F5344CB8AC3E}">
        <p14:creationId xmlns:p14="http://schemas.microsoft.com/office/powerpoint/2010/main" val="219166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ual links opsommende tekst visual link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268186" y="518613"/>
            <a:ext cx="3379170" cy="864239"/>
          </a:xfrm>
        </p:spPr>
        <p:txBody>
          <a:bodyPr anchor="t"/>
          <a:lstStyle>
            <a:lvl1pPr algn="l">
              <a:defRPr sz="6000" b="1"/>
            </a:lvl1pPr>
          </a:lstStyle>
          <a:p>
            <a:r>
              <a:rPr lang="nl-NL" dirty="0"/>
              <a:t>Titel </a:t>
            </a:r>
            <a:endParaRPr lang="nl-BE" dirty="0"/>
          </a:p>
        </p:txBody>
      </p:sp>
      <p:sp>
        <p:nvSpPr>
          <p:cNvPr id="3" name="Ondertitel 2"/>
          <p:cNvSpPr>
            <a:spLocks noGrp="1"/>
          </p:cNvSpPr>
          <p:nvPr>
            <p:ph type="subTitle" idx="1" hasCustomPrompt="1"/>
          </p:nvPr>
        </p:nvSpPr>
        <p:spPr>
          <a:xfrm>
            <a:off x="8268186" y="1402064"/>
            <a:ext cx="3379170" cy="498838"/>
          </a:xfrm>
        </p:spPr>
        <p:txBody>
          <a:bodyPr>
            <a:noAutofit/>
          </a:bodyPr>
          <a:lstStyle>
            <a:lvl1pPr marL="0" indent="0" algn="l">
              <a:buNone/>
              <a:defRPr sz="3600" b="0" i="0">
                <a:solidFill>
                  <a:srgbClr val="1754F1"/>
                </a:solidFill>
                <a:latin typeface="MiloOT" panose="020B050403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a:t>
            </a:r>
            <a:endParaRPr lang="nl-BE" dirty="0"/>
          </a:p>
        </p:txBody>
      </p:sp>
      <p:sp>
        <p:nvSpPr>
          <p:cNvPr id="11" name="Tijdelijke aanduiding voor inhoud 3">
            <a:extLst>
              <a:ext uri="{FF2B5EF4-FFF2-40B4-BE49-F238E27FC236}">
                <a16:creationId xmlns:a16="http://schemas.microsoft.com/office/drawing/2014/main" id="{56859158-E335-27D9-8645-ABB2728E48BF}"/>
              </a:ext>
            </a:extLst>
          </p:cNvPr>
          <p:cNvSpPr>
            <a:spLocks noGrp="1"/>
          </p:cNvSpPr>
          <p:nvPr>
            <p:ph sz="half" idx="2" hasCustomPrompt="1"/>
          </p:nvPr>
        </p:nvSpPr>
        <p:spPr>
          <a:xfrm>
            <a:off x="544644" y="632874"/>
            <a:ext cx="7414023" cy="4589775"/>
          </a:xfrm>
        </p:spPr>
        <p:txBody>
          <a:bodyPr/>
          <a:lstStyle>
            <a:lvl1pPr marL="0" indent="0" algn="ctr">
              <a:buNone/>
              <a:defRPr/>
            </a:lvl1pPr>
          </a:lstStyle>
          <a:p>
            <a:pPr lvl="0"/>
            <a:r>
              <a:rPr lang="nl-NL" dirty="0" err="1"/>
              <a:t>visual</a:t>
            </a:r>
            <a:endParaRPr lang="nl-BE" dirty="0"/>
          </a:p>
        </p:txBody>
      </p:sp>
      <p:sp>
        <p:nvSpPr>
          <p:cNvPr id="19" name="Tijdelijke aanduiding voor tekst 4">
            <a:extLst>
              <a:ext uri="{FF2B5EF4-FFF2-40B4-BE49-F238E27FC236}">
                <a16:creationId xmlns:a16="http://schemas.microsoft.com/office/drawing/2014/main" id="{AF173D4E-5835-6F49-8064-D2813E4E6DD5}"/>
              </a:ext>
            </a:extLst>
          </p:cNvPr>
          <p:cNvSpPr>
            <a:spLocks noGrp="1"/>
          </p:cNvSpPr>
          <p:nvPr>
            <p:ph type="body" sz="quarter" idx="10" hasCustomPrompt="1"/>
          </p:nvPr>
        </p:nvSpPr>
        <p:spPr>
          <a:xfrm>
            <a:off x="8268184" y="2162959"/>
            <a:ext cx="3379171" cy="3040291"/>
          </a:xfrm>
        </p:spPr>
        <p:txBody>
          <a:bodyPr anchor="t"/>
          <a:lstStyle>
            <a:lvl1pPr marL="342900" marR="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sz="2800" b="0" i="0">
                <a:latin typeface="MiloOT" panose="020B050403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sz="2400" dirty="0">
                <a:solidFill>
                  <a:schemeClr val="tx1"/>
                </a:solidFill>
              </a:rPr>
              <a:t>Tekststijl opsomming</a:t>
            </a:r>
          </a:p>
          <a:p>
            <a:pPr marL="342900" marR="0" lvl="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a:pPr>
            <a:r>
              <a:rPr lang="nl-NL" sz="2400" dirty="0">
                <a:solidFill>
                  <a:schemeClr val="tx1"/>
                </a:solidFill>
              </a:rPr>
              <a:t>Tekststijl opsomming</a:t>
            </a:r>
          </a:p>
          <a:p>
            <a:pPr marL="342900" marR="0" lvl="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a:pPr>
            <a:r>
              <a:rPr lang="nl-NL" sz="2400" dirty="0">
                <a:solidFill>
                  <a:schemeClr val="tx1"/>
                </a:solidFill>
              </a:rPr>
              <a:t>Tekststijl opsomming</a:t>
            </a:r>
          </a:p>
          <a:p>
            <a:pPr marL="342900" marR="0" lvl="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a:pPr>
            <a:r>
              <a:rPr lang="nl-NL" sz="2400" dirty="0">
                <a:solidFill>
                  <a:schemeClr val="tx1"/>
                </a:solidFill>
              </a:rPr>
              <a:t>Tekststijl opsomming</a:t>
            </a:r>
          </a:p>
          <a:p>
            <a:pPr marL="342900" marR="0" lvl="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a:pPr>
            <a:r>
              <a:rPr lang="nl-NL" sz="2400" dirty="0">
                <a:solidFill>
                  <a:schemeClr val="tx1"/>
                </a:solidFill>
              </a:rPr>
              <a:t>Tekststijl opsomming</a:t>
            </a:r>
          </a:p>
          <a:p>
            <a:pPr marL="342900" marR="0" lvl="0" indent="-342900" algn="l" defTabSz="914400" rtl="0" eaLnBrk="1" fontAlgn="auto" latinLnBrk="0" hangingPunct="1">
              <a:lnSpc>
                <a:spcPct val="90000"/>
              </a:lnSpc>
              <a:spcBef>
                <a:spcPts val="1000"/>
              </a:spcBef>
              <a:spcAft>
                <a:spcPts val="0"/>
              </a:spcAft>
              <a:buClr>
                <a:srgbClr val="D1244A"/>
              </a:buClr>
              <a:buSzPct val="130000"/>
              <a:buFont typeface="Arial" panose="020B0604020202020204" pitchFamily="34" charset="0"/>
              <a:buChar char="•"/>
              <a:tabLst/>
              <a:defRPr/>
            </a:pPr>
            <a:r>
              <a:rPr lang="nl-NL" sz="2400" dirty="0">
                <a:solidFill>
                  <a:schemeClr val="tx1"/>
                </a:solidFill>
              </a:rPr>
              <a:t>Tekststijl opsomming</a:t>
            </a:r>
          </a:p>
          <a:p>
            <a:endParaRPr lang="nl-NL" sz="2400" dirty="0">
              <a:solidFill>
                <a:schemeClr val="tx1"/>
              </a:solidFill>
            </a:endParaRPr>
          </a:p>
          <a:p>
            <a:endParaRPr lang="nl-BE" sz="2400" dirty="0">
              <a:solidFill>
                <a:schemeClr val="tx1"/>
              </a:solidFill>
            </a:endParaRPr>
          </a:p>
        </p:txBody>
      </p:sp>
    </p:spTree>
    <p:extLst>
      <p:ext uri="{BB962C8B-B14F-4D97-AF65-F5344CB8AC3E}">
        <p14:creationId xmlns:p14="http://schemas.microsoft.com/office/powerpoint/2010/main" val="294975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points">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1025526" y="1019174"/>
            <a:ext cx="2774949" cy="1905000"/>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5" name="Tijdelijke aanduiding voor tekst 4"/>
          <p:cNvSpPr>
            <a:spLocks noGrp="1"/>
          </p:cNvSpPr>
          <p:nvPr>
            <p:ph type="body" sz="quarter" idx="3" hasCustomPrompt="1"/>
          </p:nvPr>
        </p:nvSpPr>
        <p:spPr>
          <a:xfrm>
            <a:off x="4894264" y="1023936"/>
            <a:ext cx="2774949" cy="1904999"/>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9" name="Rechthoek 8">
            <a:extLst>
              <a:ext uri="{FF2B5EF4-FFF2-40B4-BE49-F238E27FC236}">
                <a16:creationId xmlns:a16="http://schemas.microsoft.com/office/drawing/2014/main" id="{E5E45017-DA9E-F6E5-A98A-3128C1D13420}"/>
              </a:ext>
            </a:extLst>
          </p:cNvPr>
          <p:cNvSpPr/>
          <p:nvPr userDrawn="1"/>
        </p:nvSpPr>
        <p:spPr>
          <a:xfrm>
            <a:off x="346783" y="550066"/>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1.</a:t>
            </a:r>
            <a:endParaRPr lang="en-BE" sz="4800" b="1" dirty="0">
              <a:solidFill>
                <a:schemeClr val="tx1"/>
              </a:solidFill>
              <a:latin typeface="+mj-lt"/>
            </a:endParaRPr>
          </a:p>
        </p:txBody>
      </p:sp>
      <p:sp>
        <p:nvSpPr>
          <p:cNvPr id="12" name="Tijdelijke aanduiding voor tekst 4">
            <a:extLst>
              <a:ext uri="{FF2B5EF4-FFF2-40B4-BE49-F238E27FC236}">
                <a16:creationId xmlns:a16="http://schemas.microsoft.com/office/drawing/2014/main" id="{C761A99B-80DB-8C54-A59C-80BD4F17CC7B}"/>
              </a:ext>
            </a:extLst>
          </p:cNvPr>
          <p:cNvSpPr>
            <a:spLocks noGrp="1"/>
          </p:cNvSpPr>
          <p:nvPr>
            <p:ph type="body" sz="quarter" idx="10" hasCustomPrompt="1"/>
          </p:nvPr>
        </p:nvSpPr>
        <p:spPr>
          <a:xfrm>
            <a:off x="8763002" y="1038226"/>
            <a:ext cx="2774949" cy="1904999"/>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13" name="Tijdelijke aanduiding voor tekst 2">
            <a:extLst>
              <a:ext uri="{FF2B5EF4-FFF2-40B4-BE49-F238E27FC236}">
                <a16:creationId xmlns:a16="http://schemas.microsoft.com/office/drawing/2014/main" id="{809AFEB0-B9C1-0D7E-AB87-203D73D879DE}"/>
              </a:ext>
            </a:extLst>
          </p:cNvPr>
          <p:cNvSpPr>
            <a:spLocks noGrp="1"/>
          </p:cNvSpPr>
          <p:nvPr>
            <p:ph type="body" idx="11" hasCustomPrompt="1"/>
          </p:nvPr>
        </p:nvSpPr>
        <p:spPr>
          <a:xfrm>
            <a:off x="1025526" y="3305174"/>
            <a:ext cx="2774949" cy="1905000"/>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14" name="Tijdelijke aanduiding voor tekst 4">
            <a:extLst>
              <a:ext uri="{FF2B5EF4-FFF2-40B4-BE49-F238E27FC236}">
                <a16:creationId xmlns:a16="http://schemas.microsoft.com/office/drawing/2014/main" id="{A60143F5-A31E-4AD8-18F9-9118FCC8F377}"/>
              </a:ext>
            </a:extLst>
          </p:cNvPr>
          <p:cNvSpPr>
            <a:spLocks noGrp="1"/>
          </p:cNvSpPr>
          <p:nvPr>
            <p:ph type="body" sz="quarter" idx="12" hasCustomPrompt="1"/>
          </p:nvPr>
        </p:nvSpPr>
        <p:spPr>
          <a:xfrm>
            <a:off x="4894264" y="3309936"/>
            <a:ext cx="2774949" cy="1904999"/>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15" name="Tijdelijke aanduiding voor tekst 4">
            <a:extLst>
              <a:ext uri="{FF2B5EF4-FFF2-40B4-BE49-F238E27FC236}">
                <a16:creationId xmlns:a16="http://schemas.microsoft.com/office/drawing/2014/main" id="{BE425AD3-361B-E1A6-7FEB-97BFFF72C54B}"/>
              </a:ext>
            </a:extLst>
          </p:cNvPr>
          <p:cNvSpPr>
            <a:spLocks noGrp="1"/>
          </p:cNvSpPr>
          <p:nvPr>
            <p:ph type="body" sz="quarter" idx="13" hasCustomPrompt="1"/>
          </p:nvPr>
        </p:nvSpPr>
        <p:spPr>
          <a:xfrm>
            <a:off x="8763002" y="3324226"/>
            <a:ext cx="2774949" cy="1904999"/>
          </a:xfrm>
        </p:spPr>
        <p:txBody>
          <a:bodyPr anchor="t"/>
          <a:lstStyle>
            <a:lvl1pPr marL="0" indent="0">
              <a:buNone/>
              <a:defRPr sz="2400" b="0">
                <a:solidFill>
                  <a:srgbClr val="1754F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Korte tekst</a:t>
            </a:r>
          </a:p>
        </p:txBody>
      </p:sp>
      <p:sp>
        <p:nvSpPr>
          <p:cNvPr id="16" name="Rechthoek 15">
            <a:extLst>
              <a:ext uri="{FF2B5EF4-FFF2-40B4-BE49-F238E27FC236}">
                <a16:creationId xmlns:a16="http://schemas.microsoft.com/office/drawing/2014/main" id="{74137564-3764-E055-09BD-A5FB18A77761}"/>
              </a:ext>
            </a:extLst>
          </p:cNvPr>
          <p:cNvSpPr/>
          <p:nvPr userDrawn="1"/>
        </p:nvSpPr>
        <p:spPr>
          <a:xfrm>
            <a:off x="4218695" y="550066"/>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2.</a:t>
            </a:r>
            <a:endParaRPr lang="en-BE" sz="4800" b="1" dirty="0">
              <a:solidFill>
                <a:schemeClr val="tx1"/>
              </a:solidFill>
              <a:latin typeface="+mj-lt"/>
            </a:endParaRPr>
          </a:p>
        </p:txBody>
      </p:sp>
      <p:sp>
        <p:nvSpPr>
          <p:cNvPr id="17" name="Rechthoek 16">
            <a:extLst>
              <a:ext uri="{FF2B5EF4-FFF2-40B4-BE49-F238E27FC236}">
                <a16:creationId xmlns:a16="http://schemas.microsoft.com/office/drawing/2014/main" id="{15E00C72-B672-51EE-B0F2-21BF4D1B17AB}"/>
              </a:ext>
            </a:extLst>
          </p:cNvPr>
          <p:cNvSpPr/>
          <p:nvPr userDrawn="1"/>
        </p:nvSpPr>
        <p:spPr>
          <a:xfrm>
            <a:off x="8119183" y="550066"/>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3.</a:t>
            </a:r>
            <a:endParaRPr lang="en-BE" sz="4800" b="1" dirty="0">
              <a:solidFill>
                <a:schemeClr val="tx1"/>
              </a:solidFill>
              <a:latin typeface="+mj-lt"/>
            </a:endParaRPr>
          </a:p>
        </p:txBody>
      </p:sp>
      <p:sp>
        <p:nvSpPr>
          <p:cNvPr id="18" name="Rechthoek 17">
            <a:extLst>
              <a:ext uri="{FF2B5EF4-FFF2-40B4-BE49-F238E27FC236}">
                <a16:creationId xmlns:a16="http://schemas.microsoft.com/office/drawing/2014/main" id="{E54891EC-48C6-7E84-2201-72E20190A925}"/>
              </a:ext>
            </a:extLst>
          </p:cNvPr>
          <p:cNvSpPr/>
          <p:nvPr userDrawn="1"/>
        </p:nvSpPr>
        <p:spPr>
          <a:xfrm>
            <a:off x="346783" y="2850353"/>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4.</a:t>
            </a:r>
            <a:endParaRPr lang="en-BE" sz="4800" b="1" dirty="0">
              <a:solidFill>
                <a:schemeClr val="tx1"/>
              </a:solidFill>
              <a:latin typeface="+mj-lt"/>
            </a:endParaRPr>
          </a:p>
        </p:txBody>
      </p:sp>
      <p:sp>
        <p:nvSpPr>
          <p:cNvPr id="19" name="Rechthoek 18">
            <a:extLst>
              <a:ext uri="{FF2B5EF4-FFF2-40B4-BE49-F238E27FC236}">
                <a16:creationId xmlns:a16="http://schemas.microsoft.com/office/drawing/2014/main" id="{6AD6F121-0BF2-3FC0-4E6E-02A4BD0CF000}"/>
              </a:ext>
            </a:extLst>
          </p:cNvPr>
          <p:cNvSpPr/>
          <p:nvPr userDrawn="1"/>
        </p:nvSpPr>
        <p:spPr>
          <a:xfrm>
            <a:off x="4218695" y="2850353"/>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5.</a:t>
            </a:r>
            <a:endParaRPr lang="en-BE" sz="4800" b="1" dirty="0">
              <a:solidFill>
                <a:schemeClr val="tx1"/>
              </a:solidFill>
              <a:latin typeface="+mj-lt"/>
            </a:endParaRPr>
          </a:p>
        </p:txBody>
      </p:sp>
      <p:sp>
        <p:nvSpPr>
          <p:cNvPr id="20" name="Rechthoek 19">
            <a:extLst>
              <a:ext uri="{FF2B5EF4-FFF2-40B4-BE49-F238E27FC236}">
                <a16:creationId xmlns:a16="http://schemas.microsoft.com/office/drawing/2014/main" id="{1580BFC5-C86F-DC33-6574-381D7A308E8C}"/>
              </a:ext>
            </a:extLst>
          </p:cNvPr>
          <p:cNvSpPr/>
          <p:nvPr userDrawn="1"/>
        </p:nvSpPr>
        <p:spPr>
          <a:xfrm>
            <a:off x="8119183" y="2850353"/>
            <a:ext cx="1224220" cy="823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BE" sz="4800" b="1" dirty="0">
                <a:solidFill>
                  <a:schemeClr val="tx1"/>
                </a:solidFill>
                <a:latin typeface="+mj-lt"/>
              </a:rPr>
              <a:t>6.</a:t>
            </a:r>
            <a:endParaRPr lang="en-BE" sz="4800" b="1" dirty="0">
              <a:solidFill>
                <a:schemeClr val="tx1"/>
              </a:solidFill>
              <a:latin typeface="+mj-lt"/>
            </a:endParaRPr>
          </a:p>
        </p:txBody>
      </p:sp>
    </p:spTree>
    <p:extLst>
      <p:ext uri="{BB962C8B-B14F-4D97-AF65-F5344CB8AC3E}">
        <p14:creationId xmlns:p14="http://schemas.microsoft.com/office/powerpoint/2010/main" val="111770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88495" y="825500"/>
            <a:ext cx="11206994" cy="1325563"/>
          </a:xfrm>
          <a:prstGeom prst="rect">
            <a:avLst/>
          </a:prstGeom>
        </p:spPr>
        <p:txBody>
          <a:bodyPr vert="horz" lIns="91440" tIns="45720" rIns="91440" bIns="45720" rtlCol="0" anchor="ctr">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37317" y="2567638"/>
            <a:ext cx="11206995"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Rechthoek 6"/>
          <p:cNvSpPr/>
          <p:nvPr userDrawn="1"/>
        </p:nvSpPr>
        <p:spPr>
          <a:xfrm>
            <a:off x="0" y="5791200"/>
            <a:ext cx="12192000" cy="1066800"/>
          </a:xfrm>
          <a:prstGeom prst="rect">
            <a:avLst/>
          </a:prstGeom>
          <a:solidFill>
            <a:srgbClr val="1754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dirty="0"/>
          </a:p>
        </p:txBody>
      </p:sp>
      <p:pic>
        <p:nvPicPr>
          <p:cNvPr id="8" name="Afbeelding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583356" y="6053257"/>
            <a:ext cx="1267973" cy="542686"/>
          </a:xfrm>
          <a:prstGeom prst="rect">
            <a:avLst/>
          </a:prstGeom>
        </p:spPr>
      </p:pic>
    </p:spTree>
    <p:extLst>
      <p:ext uri="{BB962C8B-B14F-4D97-AF65-F5344CB8AC3E}">
        <p14:creationId xmlns:p14="http://schemas.microsoft.com/office/powerpoint/2010/main" val="114507980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Lst>
  <p:txStyles>
    <p:titleStyle>
      <a:lvl1pPr algn="l" defTabSz="914400" rtl="0" eaLnBrk="1" latinLnBrk="0" hangingPunct="1">
        <a:lnSpc>
          <a:spcPct val="90000"/>
        </a:lnSpc>
        <a:spcBef>
          <a:spcPct val="0"/>
        </a:spcBef>
        <a:buNone/>
        <a:defRPr sz="7200" b="0" i="0" kern="1200">
          <a:solidFill>
            <a:schemeClr val="tx1"/>
          </a:solidFill>
          <a:latin typeface="MiloOT-Medi" panose="020B05040301010201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iloOT" panose="020B05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iloOT" panose="020B05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iloOT" panose="020B05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loOT" panose="020B05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loOT" panose="020B05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Data" Target="../diagrams/data1.xml"/><Relationship Id="rId11" Type="http://schemas.openxmlformats.org/officeDocument/2006/relationships/image" Target="../media/image12.png"/><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9.gif"/><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hyperlink" Target="https://docbase/qdc/Templates/docbase?action=SelOpenDocument&amp;DetailsMode=2&amp;Docname=00056765&amp;Type=UZA_DOCS&amp;LoginMode=1&amp;LinkToVersion=2&amp;OpenFileMode=2&amp;password=2p90gW&amp;username=uza&amp;ID=0.9371897087248198&amp;EC=1" TargetMode="External"/><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4.xml"/><Relationship Id="rId11" Type="http://schemas.openxmlformats.org/officeDocument/2006/relationships/image" Target="../media/image7.png"/><Relationship Id="rId5" Type="http://schemas.openxmlformats.org/officeDocument/2006/relationships/diagramData" Target="../diagrams/data4.xml"/><Relationship Id="rId10" Type="http://schemas.openxmlformats.org/officeDocument/2006/relationships/image" Target="../media/image26.tiff"/><Relationship Id="rId4" Type="http://schemas.openxmlformats.org/officeDocument/2006/relationships/notesSlide" Target="../notesSlides/notesSlide19.xml"/><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30.emf"/><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png"/><Relationship Id="rId5" Type="http://schemas.openxmlformats.org/officeDocument/2006/relationships/image" Target="../media/image31.emf"/><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7.png"/><Relationship Id="rId4" Type="http://schemas.openxmlformats.org/officeDocument/2006/relationships/notesSlide" Target="../notesSlides/notesSlide25.xml"/><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7.png"/><Relationship Id="rId4" Type="http://schemas.openxmlformats.org/officeDocument/2006/relationships/notesSlide" Target="../notesSlides/notesSlide27.xml"/><Relationship Id="rId9" Type="http://schemas.microsoft.com/office/2007/relationships/diagramDrawing" Target="../diagrams/drawing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7.xml"/><Relationship Id="rId7" Type="http://schemas.openxmlformats.org/officeDocument/2006/relationships/diagramLayout" Target="../diagrams/layout7.xml"/><Relationship Id="rId12" Type="http://schemas.openxmlformats.org/officeDocument/2006/relationships/image" Target="../media/image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Data" Target="../diagrams/data7.xml"/><Relationship Id="rId11" Type="http://schemas.openxmlformats.org/officeDocument/2006/relationships/image" Target="../media/image39.png"/><Relationship Id="rId5" Type="http://schemas.openxmlformats.org/officeDocument/2006/relationships/image" Target="../media/image38.jpeg"/><Relationship Id="rId10" Type="http://schemas.microsoft.com/office/2007/relationships/diagramDrawing" Target="../diagrams/drawing7.xml"/><Relationship Id="rId4" Type="http://schemas.openxmlformats.org/officeDocument/2006/relationships/notesSlide" Target="../notesSlides/notesSlide29.xml"/><Relationship Id="rId9" Type="http://schemas.openxmlformats.org/officeDocument/2006/relationships/diagramColors" Target="../diagrams/colors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6.png"/><Relationship Id="rId5" Type="http://schemas.openxmlformats.org/officeDocument/2006/relationships/image" Target="../media/image40.png"/><Relationship Id="rId10" Type="http://schemas.openxmlformats.org/officeDocument/2006/relationships/image" Target="../media/image7.png"/><Relationship Id="rId4" Type="http://schemas.openxmlformats.org/officeDocument/2006/relationships/notesSlide" Target="../notesSlides/notesSlide30.xml"/><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notesSlide" Target="../notesSlides/notesSlide31.xml"/><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6.png"/><Relationship Id="rId5" Type="http://schemas.openxmlformats.org/officeDocument/2006/relationships/image" Target="../media/image49.png"/><Relationship Id="rId4"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hyperlink" Target="mailto:kwaliteit@uza.be" TargetMode="External"/><Relationship Id="rId5" Type="http://schemas.openxmlformats.org/officeDocument/2006/relationships/image" Target="../media/image54.png"/><Relationship Id="rId4"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9337" y="980728"/>
            <a:ext cx="6120679" cy="2042323"/>
          </a:xfrm>
        </p:spPr>
        <p:txBody>
          <a:bodyPr/>
          <a:lstStyle/>
          <a:p>
            <a:pPr>
              <a:lnSpc>
                <a:spcPct val="150000"/>
              </a:lnSpc>
            </a:pPr>
            <a:r>
              <a:rPr lang="nl-BE" sz="6000" dirty="0"/>
              <a:t>Kwaliteit &amp; Lean</a:t>
            </a:r>
            <a:br>
              <a:rPr lang="nl-BE" sz="3200" dirty="0"/>
            </a:br>
            <a:endParaRPr lang="nl-BE" sz="3200" dirty="0"/>
          </a:p>
        </p:txBody>
      </p:sp>
      <p:sp>
        <p:nvSpPr>
          <p:cNvPr id="3" name="Ondertitel 1">
            <a:extLst>
              <a:ext uri="{FF2B5EF4-FFF2-40B4-BE49-F238E27FC236}">
                <a16:creationId xmlns:a16="http://schemas.microsoft.com/office/drawing/2014/main" id="{1326A469-7A39-CB06-E894-953CECE00CBC}"/>
              </a:ext>
            </a:extLst>
          </p:cNvPr>
          <p:cNvSpPr txBox="1">
            <a:spLocks/>
          </p:cNvSpPr>
          <p:nvPr/>
        </p:nvSpPr>
        <p:spPr>
          <a:xfrm>
            <a:off x="119337" y="3645024"/>
            <a:ext cx="5372346" cy="1600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iloOT" panose="020B05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iloOT" panose="020B05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iloOT" panose="020B05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loOT" panose="020B05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loOT" panose="020B05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nl-BE" sz="2000" dirty="0">
              <a:solidFill>
                <a:schemeClr val="bg1"/>
              </a:solidFill>
              <a:latin typeface="Arial" charset="0"/>
              <a:cs typeface="Arial" charset="0"/>
            </a:endParaRPr>
          </a:p>
          <a:p>
            <a:pPr marL="0" indent="0" fontAlgn="auto">
              <a:spcAft>
                <a:spcPts val="0"/>
              </a:spcAft>
              <a:buNone/>
            </a:pPr>
            <a:r>
              <a:rPr lang="nl-BE" sz="1800" dirty="0">
                <a:solidFill>
                  <a:schemeClr val="bg1"/>
                </a:solidFill>
                <a:latin typeface="Arial" charset="0"/>
                <a:cs typeface="Arial" charset="0"/>
              </a:rPr>
              <a:t>Afdeling Kwaliteit en Lean</a:t>
            </a:r>
          </a:p>
          <a:p>
            <a:pPr fontAlgn="auto">
              <a:spcAft>
                <a:spcPts val="0"/>
              </a:spcAft>
            </a:pPr>
            <a:endParaRPr lang="nl-BE" sz="1800" dirty="0">
              <a:solidFill>
                <a:schemeClr val="bg1"/>
              </a:solidFill>
              <a:latin typeface="Arial" charset="0"/>
              <a:cs typeface="Arial" charset="0"/>
            </a:endParaRPr>
          </a:p>
          <a:p>
            <a:pPr marL="0" indent="0" fontAlgn="auto">
              <a:spcAft>
                <a:spcPts val="0"/>
              </a:spcAft>
              <a:buNone/>
            </a:pPr>
            <a:r>
              <a:rPr lang="nl-BE" sz="1800" dirty="0">
                <a:solidFill>
                  <a:schemeClr val="bg1"/>
                </a:solidFill>
                <a:latin typeface="Arial" charset="0"/>
                <a:cs typeface="Arial" charset="0"/>
              </a:rPr>
              <a:t>Hannes De Mot, medewerker Kwaliteit en Lean</a:t>
            </a:r>
          </a:p>
        </p:txBody>
      </p:sp>
      <p:pic>
        <p:nvPicPr>
          <p:cNvPr id="4" name="Opgenomen geluid">
            <a:hlinkClick r:id="" action="ppaction://media"/>
            <a:extLst>
              <a:ext uri="{FF2B5EF4-FFF2-40B4-BE49-F238E27FC236}">
                <a16:creationId xmlns:a16="http://schemas.microsoft.com/office/drawing/2014/main" id="{D1353A07-49CF-69C2-2759-B9F3A129C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8568" y="371128"/>
            <a:ext cx="609600" cy="609600"/>
          </a:xfrm>
          <a:prstGeom prst="rect">
            <a:avLst/>
          </a:prstGeom>
        </p:spPr>
      </p:pic>
    </p:spTree>
    <p:extLst>
      <p:ext uri="{BB962C8B-B14F-4D97-AF65-F5344CB8AC3E}">
        <p14:creationId xmlns:p14="http://schemas.microsoft.com/office/powerpoint/2010/main" val="2780636788"/>
      </p:ext>
    </p:extLst>
  </p:cSld>
  <p:clrMapOvr>
    <a:masterClrMapping/>
  </p:clrMapOvr>
  <mc:AlternateContent xmlns:mc="http://schemas.openxmlformats.org/markup-compatibility/2006" xmlns:p14="http://schemas.microsoft.com/office/powerpoint/2010/main">
    <mc:Choice Requires="p14">
      <p:transition spd="slow" p14:dur="2000" advTm="9804"/>
    </mc:Choice>
    <mc:Fallback xmlns="">
      <p:transition spd="slow" advTm="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Soorten verspillingen</a:t>
            </a:r>
          </a:p>
        </p:txBody>
      </p:sp>
      <p:pic>
        <p:nvPicPr>
          <p:cNvPr id="3" name="Afbeelding 2">
            <a:extLst>
              <a:ext uri="{FF2B5EF4-FFF2-40B4-BE49-F238E27FC236}">
                <a16:creationId xmlns:a16="http://schemas.microsoft.com/office/drawing/2014/main" id="{3FFD7435-97F9-380F-6207-E4FF47990814}"/>
              </a:ext>
            </a:extLst>
          </p:cNvPr>
          <p:cNvPicPr>
            <a:picLocks noChangeAspect="1"/>
          </p:cNvPicPr>
          <p:nvPr/>
        </p:nvPicPr>
        <p:blipFill rotWithShape="1">
          <a:blip r:embed="rId4"/>
          <a:srcRect b="2629"/>
          <a:stretch/>
        </p:blipFill>
        <p:spPr>
          <a:xfrm>
            <a:off x="1667508" y="871218"/>
            <a:ext cx="8856984" cy="4862038"/>
          </a:xfrm>
          <a:prstGeom prst="rect">
            <a:avLst/>
          </a:prstGeom>
        </p:spPr>
      </p:pic>
      <p:pic>
        <p:nvPicPr>
          <p:cNvPr id="4" name="Opgenomen geluid">
            <a:hlinkClick r:id="" action="ppaction://media"/>
            <a:extLst>
              <a:ext uri="{FF2B5EF4-FFF2-40B4-BE49-F238E27FC236}">
                <a16:creationId xmlns:a16="http://schemas.microsoft.com/office/drawing/2014/main" id="{5D7AA109-6611-AB47-249B-171FB6392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7983" y="261618"/>
            <a:ext cx="609600" cy="609600"/>
          </a:xfrm>
          <a:prstGeom prst="rect">
            <a:avLst/>
          </a:prstGeom>
        </p:spPr>
      </p:pic>
    </p:spTree>
    <p:extLst>
      <p:ext uri="{BB962C8B-B14F-4D97-AF65-F5344CB8AC3E}">
        <p14:creationId xmlns:p14="http://schemas.microsoft.com/office/powerpoint/2010/main" val="1030182682"/>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Soorten verspillingen</a:t>
            </a:r>
          </a:p>
        </p:txBody>
      </p:sp>
      <p:graphicFrame>
        <p:nvGraphicFramePr>
          <p:cNvPr id="4" name="Group 80">
            <a:extLst>
              <a:ext uri="{FF2B5EF4-FFF2-40B4-BE49-F238E27FC236}">
                <a16:creationId xmlns:a16="http://schemas.microsoft.com/office/drawing/2014/main" id="{359C1DE3-02EA-7AA1-A4BD-0AC4669F64B0}"/>
              </a:ext>
            </a:extLst>
          </p:cNvPr>
          <p:cNvGraphicFramePr>
            <a:graphicFrameLocks noGrp="1"/>
          </p:cNvGraphicFramePr>
          <p:nvPr>
            <p:extLst>
              <p:ext uri="{D42A27DB-BD31-4B8C-83A1-F6EECF244321}">
                <p14:modId xmlns:p14="http://schemas.microsoft.com/office/powerpoint/2010/main" val="3211067424"/>
              </p:ext>
            </p:extLst>
          </p:nvPr>
        </p:nvGraphicFramePr>
        <p:xfrm>
          <a:off x="335360" y="871218"/>
          <a:ext cx="9798038" cy="4838913"/>
        </p:xfrm>
        <a:graphic>
          <a:graphicData uri="http://schemas.openxmlformats.org/drawingml/2006/table">
            <a:tbl>
              <a:tblPr>
                <a:tableStyleId>{3B4B98B0-60AC-42C2-AFA5-B58CD77FA1E5}</a:tableStyleId>
              </a:tblPr>
              <a:tblGrid>
                <a:gridCol w="3411817">
                  <a:extLst>
                    <a:ext uri="{9D8B030D-6E8A-4147-A177-3AD203B41FA5}">
                      <a16:colId xmlns:a16="http://schemas.microsoft.com/office/drawing/2014/main" val="20000"/>
                    </a:ext>
                  </a:extLst>
                </a:gridCol>
                <a:gridCol w="6386221">
                  <a:extLst>
                    <a:ext uri="{9D8B030D-6E8A-4147-A177-3AD203B41FA5}">
                      <a16:colId xmlns:a16="http://schemas.microsoft.com/office/drawing/2014/main" val="20001"/>
                    </a:ext>
                  </a:extLst>
                </a:gridCol>
              </a:tblGrid>
              <a:tr h="460987">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400" b="1" u="none" strike="noStrike" cap="none" normalizeH="0" baseline="0" noProof="0" dirty="0">
                          <a:ln>
                            <a:noFill/>
                          </a:ln>
                          <a:solidFill>
                            <a:schemeClr val="accent1">
                              <a:lumMod val="75000"/>
                            </a:schemeClr>
                          </a:solidFill>
                          <a:effectLst/>
                        </a:rPr>
                        <a:t>Type verspilling</a:t>
                      </a:r>
                      <a:endParaRPr kumimoji="0" lang="nl-BE" sz="2400" b="1" i="0" u="none" strike="noStrike" cap="none" normalizeH="0" baseline="0" noProof="0" dirty="0">
                        <a:ln>
                          <a:noFill/>
                        </a:ln>
                        <a:solidFill>
                          <a:schemeClr val="accent1">
                            <a:lumMod val="75000"/>
                          </a:schemeClr>
                        </a:solidFill>
                        <a:effectLst/>
                        <a:latin typeface="Trebuchet MS" pitchFamily="34" charset="0"/>
                      </a:endParaRP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400" b="1" u="none" strike="noStrike" cap="none" normalizeH="0" baseline="0" noProof="0" dirty="0">
                          <a:ln>
                            <a:noFill/>
                          </a:ln>
                          <a:solidFill>
                            <a:schemeClr val="accent1">
                              <a:lumMod val="75000"/>
                            </a:schemeClr>
                          </a:solidFill>
                          <a:effectLst/>
                        </a:rPr>
                        <a:t>Voorbeeld in patiëntenzorg</a:t>
                      </a:r>
                      <a:endParaRPr kumimoji="0" lang="nl-BE" sz="2400" b="1" i="0" u="none" strike="noStrike" cap="none" normalizeH="0" baseline="0" noProof="0" dirty="0">
                        <a:ln>
                          <a:noFill/>
                        </a:ln>
                        <a:solidFill>
                          <a:schemeClr val="accent1">
                            <a:lumMod val="75000"/>
                          </a:schemeClr>
                        </a:solidFill>
                        <a:effectLst/>
                        <a:latin typeface="Trebuchet MS" pitchFamily="34" charset="0"/>
                      </a:endParaRPr>
                    </a:p>
                  </a:txBody>
                  <a:tcPr marT="45717" marB="45717" horzOverflow="overflow"/>
                </a:tc>
                <a:extLst>
                  <a:ext uri="{0D108BD9-81ED-4DB2-BD59-A6C34878D82A}">
                    <a16:rowId xmlns:a16="http://schemas.microsoft.com/office/drawing/2014/main" val="10000"/>
                  </a:ext>
                </a:extLst>
              </a:tr>
              <a:tr h="532652">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cap="none" normalizeH="0" baseline="0" noProof="0" dirty="0">
                          <a:ln>
                            <a:noFill/>
                          </a:ln>
                          <a:effectLst/>
                        </a:rPr>
                        <a:t>Transport</a:t>
                      </a:r>
                      <a:r>
                        <a:rPr kumimoji="0" lang="nl-BE" sz="2000" u="none" strike="noStrike" cap="none" normalizeH="0" baseline="0" noProof="0" dirty="0">
                          <a:ln>
                            <a:noFill/>
                          </a:ln>
                          <a:effectLst/>
                        </a:rPr>
                        <a:t> </a:t>
                      </a:r>
                      <a:endParaRPr kumimoji="0" lang="nl-BE" sz="2000" b="0" i="0" u="none" strike="noStrike" cap="none" normalizeH="0" baseline="0" noProof="0" dirty="0">
                        <a:ln>
                          <a:noFill/>
                        </a:ln>
                        <a:solidFill>
                          <a:schemeClr val="tx1"/>
                        </a:solidFill>
                        <a:effectLst/>
                        <a:latin typeface="Calibri" pitchFamily="34" charset="0"/>
                      </a:endParaRP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Aanvraag wegbrengen naar consultatie, bloedbank</a:t>
                      </a:r>
                      <a:endParaRPr kumimoji="0" lang="nl-BE" sz="2000" u="none" strike="noStrike" cap="none" normalizeH="0" baseline="0" noProof="0" dirty="0">
                        <a:ln>
                          <a:noFill/>
                        </a:ln>
                        <a:effectLst/>
                        <a:latin typeface="Calibri" pitchFamily="34" charset="0"/>
                      </a:endParaRPr>
                    </a:p>
                  </a:txBody>
                  <a:tcPr marT="45717" marB="45717" horzOverflow="overflow"/>
                </a:tc>
                <a:extLst>
                  <a:ext uri="{0D108BD9-81ED-4DB2-BD59-A6C34878D82A}">
                    <a16:rowId xmlns:a16="http://schemas.microsoft.com/office/drawing/2014/main" val="10001"/>
                  </a:ext>
                </a:extLst>
              </a:tr>
              <a:tr h="478051">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Voorraad</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Teveel materiaal in stock</a:t>
                      </a:r>
                      <a:endParaRPr kumimoji="0" lang="nl-BE" sz="2000" b="0" i="0" u="none" strike="noStrike" cap="none" normalizeH="0" baseline="0" noProof="0" dirty="0">
                        <a:ln>
                          <a:noFill/>
                        </a:ln>
                        <a:solidFill>
                          <a:schemeClr val="tx1"/>
                        </a:solidFill>
                        <a:effectLst/>
                        <a:latin typeface="Calibri" pitchFamily="34" charset="0"/>
                      </a:endParaRPr>
                    </a:p>
                  </a:txBody>
                  <a:tcPr marT="45717" marB="45717" horzOverflow="overflow"/>
                </a:tc>
                <a:extLst>
                  <a:ext uri="{0D108BD9-81ED-4DB2-BD59-A6C34878D82A}">
                    <a16:rowId xmlns:a16="http://schemas.microsoft.com/office/drawing/2014/main" val="10002"/>
                  </a:ext>
                </a:extLst>
              </a:tr>
              <a:tr h="646585">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Beweging</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Zoeken naar materiaal of informatie</a:t>
                      </a:r>
                      <a:endParaRPr kumimoji="0" lang="nl-BE" sz="2000" u="none" strike="noStrike" cap="none" normalizeH="0" baseline="0" noProof="0" dirty="0">
                        <a:ln>
                          <a:noFill/>
                        </a:ln>
                        <a:effectLst/>
                        <a:latin typeface="Calibri" pitchFamily="34" charset="0"/>
                      </a:endParaRPr>
                    </a:p>
                  </a:txBody>
                  <a:tcPr marT="45717" marB="45717" horzOverflow="overflow"/>
                </a:tc>
                <a:extLst>
                  <a:ext uri="{0D108BD9-81ED-4DB2-BD59-A6C34878D82A}">
                    <a16:rowId xmlns:a16="http://schemas.microsoft.com/office/drawing/2014/main" val="10003"/>
                  </a:ext>
                </a:extLst>
              </a:tr>
              <a:tr h="504901">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Wachten</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Patiënt wachtend op arts voor ontslag</a:t>
                      </a:r>
                      <a:endParaRPr kumimoji="0" lang="nl-BE" sz="2000" b="0" i="0" u="none" strike="noStrike" cap="none" normalizeH="0" baseline="0" noProof="0" dirty="0">
                        <a:ln>
                          <a:noFill/>
                        </a:ln>
                        <a:solidFill>
                          <a:schemeClr val="tx1"/>
                        </a:solidFill>
                        <a:effectLst/>
                        <a:latin typeface="Calibri" pitchFamily="34" charset="0"/>
                      </a:endParaRPr>
                    </a:p>
                  </a:txBody>
                  <a:tcPr marT="45717" marB="45717" horzOverflow="overflow"/>
                </a:tc>
                <a:extLst>
                  <a:ext uri="{0D108BD9-81ED-4DB2-BD59-A6C34878D82A}">
                    <a16:rowId xmlns:a16="http://schemas.microsoft.com/office/drawing/2014/main" val="10004"/>
                  </a:ext>
                </a:extLst>
              </a:tr>
              <a:tr h="518489">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Overproductie</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Onnodige diagnostische tests uitvoeren</a:t>
                      </a:r>
                      <a:endParaRPr kumimoji="0" lang="nl-BE" sz="2000" b="0" i="0" u="none" strike="noStrike" cap="none" normalizeH="0" baseline="0" noProof="0" dirty="0">
                        <a:ln>
                          <a:noFill/>
                        </a:ln>
                        <a:solidFill>
                          <a:schemeClr val="tx1"/>
                        </a:solidFill>
                        <a:effectLst/>
                        <a:latin typeface="Calibri" pitchFamily="34" charset="0"/>
                      </a:endParaRPr>
                    </a:p>
                  </a:txBody>
                  <a:tcPr marT="45717" marB="45717" horzOverflow="overflow"/>
                </a:tc>
                <a:extLst>
                  <a:ext uri="{0D108BD9-81ED-4DB2-BD59-A6C34878D82A}">
                    <a16:rowId xmlns:a16="http://schemas.microsoft.com/office/drawing/2014/main" val="10005"/>
                  </a:ext>
                </a:extLst>
              </a:tr>
              <a:tr h="491313">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Onnodige</a:t>
                      </a:r>
                      <a:r>
                        <a:rPr kumimoji="0" lang="nl-BE" sz="2000" u="none" strike="noStrike" cap="none" normalizeH="0" baseline="0" noProof="0" dirty="0">
                          <a:ln>
                            <a:noFill/>
                          </a:ln>
                          <a:effectLst/>
                        </a:rPr>
                        <a:t> </a:t>
                      </a:r>
                      <a:r>
                        <a:rPr kumimoji="0" lang="nl-BE" sz="2000" b="1" u="none" strike="noStrike" kern="1200" cap="none" normalizeH="0" baseline="0" noProof="0" dirty="0">
                          <a:ln>
                            <a:noFill/>
                          </a:ln>
                          <a:solidFill>
                            <a:schemeClr val="tx1"/>
                          </a:solidFill>
                          <a:effectLst/>
                          <a:latin typeface="+mn-lt"/>
                          <a:ea typeface="+mn-ea"/>
                          <a:cs typeface="+mn-cs"/>
                        </a:rPr>
                        <a:t>processen</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Zelfde informatie meerdere malen in administratie</a:t>
                      </a:r>
                      <a:endParaRPr kumimoji="0" lang="nl-BE" sz="2000" b="0" i="0" u="none" strike="noStrike" cap="none" normalizeH="0" baseline="0" noProof="0" dirty="0">
                        <a:ln>
                          <a:noFill/>
                        </a:ln>
                        <a:solidFill>
                          <a:schemeClr val="tx1"/>
                        </a:solidFill>
                        <a:effectLst/>
                        <a:latin typeface="Calibri" pitchFamily="34" charset="0"/>
                      </a:endParaRPr>
                    </a:p>
                  </a:txBody>
                  <a:tcPr marT="45717" marB="45717" horzOverflow="overflow"/>
                </a:tc>
                <a:extLst>
                  <a:ext uri="{0D108BD9-81ED-4DB2-BD59-A6C34878D82A}">
                    <a16:rowId xmlns:a16="http://schemas.microsoft.com/office/drawing/2014/main" val="10006"/>
                  </a:ext>
                </a:extLst>
              </a:tr>
              <a:tr h="504901">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Defecten</a:t>
                      </a:r>
                    </a:p>
                  </a:txBody>
                  <a:tcPr marT="45717" marB="45717" horzOverflow="overflow"/>
                </a:tc>
                <a:tc>
                  <a:txBody>
                    <a:bodyPr/>
                    <a:lstStyle/>
                    <a:p>
                      <a:pPr marL="109538" marR="0" lvl="0" indent="0" algn="l" defTabSz="914400" rtl="0" eaLnBrk="0" fontAlgn="base" latinLnBrk="0" hangingPunct="0">
                        <a:lnSpc>
                          <a:spcPct val="100000"/>
                        </a:lnSpc>
                        <a:spcBef>
                          <a:spcPct val="50000"/>
                        </a:spcBef>
                        <a:spcAft>
                          <a:spcPct val="0"/>
                        </a:spcAft>
                        <a:buClr>
                          <a:srgbClr val="CC3300"/>
                        </a:buClr>
                        <a:buSzTx/>
                        <a:buFont typeface="Arial" pitchFamily="34" charset="0"/>
                        <a:buNone/>
                        <a:tabLst/>
                      </a:pPr>
                      <a:r>
                        <a:rPr kumimoji="0" lang="nl-BE" sz="2000" u="none" strike="noStrike" cap="none" normalizeH="0" baseline="0" noProof="0" dirty="0">
                          <a:ln>
                            <a:noFill/>
                          </a:ln>
                          <a:effectLst/>
                        </a:rPr>
                        <a:t>Verkeerde medicatie geleverd voor patiënt</a:t>
                      </a:r>
                      <a:endParaRPr kumimoji="0" lang="nl-BE" sz="2000" u="none" strike="noStrike" cap="none" normalizeH="0" baseline="0" noProof="0" dirty="0">
                        <a:ln>
                          <a:noFill/>
                        </a:ln>
                        <a:effectLst/>
                        <a:latin typeface="Calibri" pitchFamily="34" charset="0"/>
                      </a:endParaRPr>
                    </a:p>
                  </a:txBody>
                  <a:tcPr marT="45717" marB="45717" horzOverflow="overflow"/>
                </a:tc>
                <a:extLst>
                  <a:ext uri="{0D108BD9-81ED-4DB2-BD59-A6C34878D82A}">
                    <a16:rowId xmlns:a16="http://schemas.microsoft.com/office/drawing/2014/main" val="10007"/>
                  </a:ext>
                </a:extLst>
              </a:tr>
              <a:tr h="686658">
                <a:tc>
                  <a:txBody>
                    <a:bodyPr/>
                    <a:lstStyle/>
                    <a:p>
                      <a:pPr marL="109538" marR="0" lvl="0" indent="0" algn="l" defTabSz="914400" rtl="0" eaLnBrk="0" fontAlgn="base" latinLnBrk="0" hangingPunct="0">
                        <a:lnSpc>
                          <a:spcPct val="100000"/>
                        </a:lnSpc>
                        <a:spcBef>
                          <a:spcPts val="0"/>
                        </a:spcBef>
                        <a:spcAft>
                          <a:spcPct val="0"/>
                        </a:spcAft>
                        <a:buClr>
                          <a:srgbClr val="CC3300"/>
                        </a:buClr>
                        <a:buSzTx/>
                        <a:buFont typeface="Georgia" pitchFamily="18" charset="0"/>
                        <a:buNone/>
                        <a:tabLst/>
                      </a:pPr>
                      <a:r>
                        <a:rPr kumimoji="0" lang="nl-BE" sz="2000" b="1" u="none" strike="noStrike" kern="1200" cap="none" normalizeH="0" baseline="0" noProof="0" dirty="0">
                          <a:ln>
                            <a:noFill/>
                          </a:ln>
                          <a:solidFill>
                            <a:schemeClr val="tx1"/>
                          </a:solidFill>
                          <a:effectLst/>
                          <a:latin typeface="+mn-lt"/>
                          <a:ea typeface="+mn-ea"/>
                          <a:cs typeface="+mn-cs"/>
                        </a:rPr>
                        <a:t>Ongebruikte</a:t>
                      </a:r>
                      <a:r>
                        <a:rPr kumimoji="0" lang="nl-BE" sz="2000" u="none" strike="noStrike" cap="none" normalizeH="0" baseline="0" noProof="0" dirty="0">
                          <a:ln>
                            <a:noFill/>
                          </a:ln>
                          <a:effectLst/>
                        </a:rPr>
                        <a:t> </a:t>
                      </a:r>
                      <a:r>
                        <a:rPr kumimoji="0" lang="nl-BE" sz="2000" b="1" u="none" strike="noStrike" kern="1200" cap="none" normalizeH="0" baseline="0" noProof="0" dirty="0">
                          <a:ln>
                            <a:noFill/>
                          </a:ln>
                          <a:solidFill>
                            <a:schemeClr val="tx1"/>
                          </a:solidFill>
                          <a:effectLst/>
                          <a:latin typeface="+mn-lt"/>
                          <a:ea typeface="+mn-ea"/>
                          <a:cs typeface="+mn-cs"/>
                        </a:rPr>
                        <a:t>creativiteit</a:t>
                      </a:r>
                      <a:r>
                        <a:rPr kumimoji="0" lang="nl-BE" sz="2000" u="none" strike="noStrike" cap="none" normalizeH="0" baseline="0" noProof="0" dirty="0">
                          <a:ln>
                            <a:noFill/>
                          </a:ln>
                          <a:effectLst/>
                        </a:rPr>
                        <a:t> </a:t>
                      </a:r>
                      <a:r>
                        <a:rPr kumimoji="0" lang="nl-BE" sz="2000" b="1" u="none" strike="noStrike" kern="1200" cap="none" normalizeH="0" baseline="0" noProof="0" dirty="0">
                          <a:ln>
                            <a:noFill/>
                          </a:ln>
                          <a:solidFill>
                            <a:schemeClr val="tx1"/>
                          </a:solidFill>
                          <a:effectLst/>
                          <a:latin typeface="+mn-lt"/>
                          <a:ea typeface="+mn-ea"/>
                          <a:cs typeface="+mn-cs"/>
                        </a:rPr>
                        <a:t>medewerkers</a:t>
                      </a:r>
                    </a:p>
                  </a:txBody>
                  <a:tcPr marT="45717" marB="45717"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u="none" strike="noStrike" kern="1200" cap="none" normalizeH="0" baseline="0" noProof="0" dirty="0">
                          <a:ln>
                            <a:noFill/>
                          </a:ln>
                          <a:effectLst/>
                        </a:rPr>
                        <a:t>  Niet luisteren naar de ideeën van de medewerkers</a:t>
                      </a:r>
                      <a:endParaRPr kumimoji="0" lang="nl-BE" sz="2000" u="none" strike="noStrike" kern="1200" cap="none" normalizeH="0" baseline="0" noProof="0" dirty="0">
                        <a:ln>
                          <a:noFill/>
                        </a:ln>
                        <a:solidFill>
                          <a:schemeClr val="dk1"/>
                        </a:solidFill>
                        <a:effectLst/>
                        <a:latin typeface="Calibri" pitchFamily="34" charset="0"/>
                        <a:ea typeface="+mn-ea"/>
                        <a:cs typeface="+mn-cs"/>
                      </a:endParaRPr>
                    </a:p>
                  </a:txBody>
                  <a:tcPr marT="45717" marB="45717" horzOverflow="overflow"/>
                </a:tc>
                <a:extLst>
                  <a:ext uri="{0D108BD9-81ED-4DB2-BD59-A6C34878D82A}">
                    <a16:rowId xmlns:a16="http://schemas.microsoft.com/office/drawing/2014/main" val="10008"/>
                  </a:ext>
                </a:extLst>
              </a:tr>
            </a:tbl>
          </a:graphicData>
        </a:graphic>
      </p:graphicFrame>
      <p:pic>
        <p:nvPicPr>
          <p:cNvPr id="3" name="Opgenomen geluid">
            <a:hlinkClick r:id="" action="ppaction://media"/>
            <a:extLst>
              <a:ext uri="{FF2B5EF4-FFF2-40B4-BE49-F238E27FC236}">
                <a16:creationId xmlns:a16="http://schemas.microsoft.com/office/drawing/2014/main" id="{A252920E-9A3C-0CD9-7086-597BF8983C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6870" y="439098"/>
            <a:ext cx="609600" cy="609600"/>
          </a:xfrm>
          <a:prstGeom prst="rect">
            <a:avLst/>
          </a:prstGeom>
        </p:spPr>
      </p:pic>
    </p:spTree>
    <p:extLst>
      <p:ext uri="{BB962C8B-B14F-4D97-AF65-F5344CB8AC3E}">
        <p14:creationId xmlns:p14="http://schemas.microsoft.com/office/powerpoint/2010/main" val="368736497"/>
      </p:ext>
    </p:extLst>
  </p:cSld>
  <p:clrMapOvr>
    <a:masterClrMapping/>
  </p:clrMapOvr>
  <mc:AlternateContent xmlns:mc="http://schemas.openxmlformats.org/markup-compatibility/2006" xmlns:p14="http://schemas.microsoft.com/office/powerpoint/2010/main">
    <mc:Choice Requires="p14">
      <p:transition spd="slow" p14:dur="2000" advTm="58826"/>
    </mc:Choice>
    <mc:Fallback xmlns="">
      <p:transition spd="slow" advTm="5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43" y="266854"/>
            <a:ext cx="11419431" cy="864239"/>
          </a:xfrm>
        </p:spPr>
        <p:txBody>
          <a:bodyPr anchor="b"/>
          <a:lstStyle/>
          <a:p>
            <a:r>
              <a:rPr lang="nl-BE" sz="4000" dirty="0">
                <a:solidFill>
                  <a:srgbClr val="1754F1"/>
                </a:solidFill>
              </a:rPr>
              <a:t>Samengevat.. neem issues aan voor het problemen worden</a:t>
            </a:r>
          </a:p>
        </p:txBody>
      </p:sp>
      <p:graphicFrame>
        <p:nvGraphicFramePr>
          <p:cNvPr id="3" name="Tijdelijke aanduiding voor inhoud 3">
            <a:extLst>
              <a:ext uri="{FF2B5EF4-FFF2-40B4-BE49-F238E27FC236}">
                <a16:creationId xmlns:a16="http://schemas.microsoft.com/office/drawing/2014/main" id="{AB942E83-58DF-6307-8C55-77480CC6E80A}"/>
              </a:ext>
            </a:extLst>
          </p:cNvPr>
          <p:cNvGraphicFramePr>
            <a:graphicFrameLocks/>
          </p:cNvGraphicFramePr>
          <p:nvPr>
            <p:extLst>
              <p:ext uri="{D42A27DB-BD31-4B8C-83A1-F6EECF244321}">
                <p14:modId xmlns:p14="http://schemas.microsoft.com/office/powerpoint/2010/main" val="3520129625"/>
              </p:ext>
            </p:extLst>
          </p:nvPr>
        </p:nvGraphicFramePr>
        <p:xfrm>
          <a:off x="2423592" y="2613168"/>
          <a:ext cx="7704858" cy="1486154"/>
        </p:xfrm>
        <a:graphic>
          <a:graphicData uri="http://schemas.openxmlformats.org/drawingml/2006/table">
            <a:tbl>
              <a:tblPr firstRow="1" bandRow="1">
                <a:tableStyleId>{F5AB1C69-6EDB-4FF4-983F-18BD219EF322}</a:tableStyleId>
              </a:tblPr>
              <a:tblGrid>
                <a:gridCol w="2568286">
                  <a:extLst>
                    <a:ext uri="{9D8B030D-6E8A-4147-A177-3AD203B41FA5}">
                      <a16:colId xmlns:a16="http://schemas.microsoft.com/office/drawing/2014/main" val="824613318"/>
                    </a:ext>
                  </a:extLst>
                </a:gridCol>
                <a:gridCol w="2568286">
                  <a:extLst>
                    <a:ext uri="{9D8B030D-6E8A-4147-A177-3AD203B41FA5}">
                      <a16:colId xmlns:a16="http://schemas.microsoft.com/office/drawing/2014/main" val="4288498873"/>
                    </a:ext>
                  </a:extLst>
                </a:gridCol>
                <a:gridCol w="2568286">
                  <a:extLst>
                    <a:ext uri="{9D8B030D-6E8A-4147-A177-3AD203B41FA5}">
                      <a16:colId xmlns:a16="http://schemas.microsoft.com/office/drawing/2014/main" val="1986780009"/>
                    </a:ext>
                  </a:extLst>
                </a:gridCol>
              </a:tblGrid>
              <a:tr h="208749">
                <a:tc>
                  <a:txBody>
                    <a:bodyPr/>
                    <a:lstStyle/>
                    <a:p>
                      <a:r>
                        <a:rPr lang="nl-BE" sz="1600" dirty="0"/>
                        <a:t>Kenmerken</a:t>
                      </a:r>
                    </a:p>
                  </a:txBody>
                  <a:tcPr/>
                </a:tc>
                <a:tc>
                  <a:txBody>
                    <a:bodyPr/>
                    <a:lstStyle/>
                    <a:p>
                      <a:r>
                        <a:rPr lang="nl-BE" sz="1600" dirty="0"/>
                        <a:t>Kenmerken</a:t>
                      </a:r>
                    </a:p>
                  </a:txBody>
                  <a:tcPr/>
                </a:tc>
                <a:tc>
                  <a:txBody>
                    <a:bodyPr/>
                    <a:lstStyle/>
                    <a:p>
                      <a:r>
                        <a:rPr lang="nl-BE" sz="1600" dirty="0"/>
                        <a:t>Kenmerken</a:t>
                      </a:r>
                    </a:p>
                  </a:txBody>
                  <a:tcPr/>
                </a:tc>
                <a:extLst>
                  <a:ext uri="{0D108BD9-81ED-4DB2-BD59-A6C34878D82A}">
                    <a16:rowId xmlns:a16="http://schemas.microsoft.com/office/drawing/2014/main" val="100439264"/>
                  </a:ext>
                </a:extLst>
              </a:tr>
              <a:tr h="697526">
                <a:tc>
                  <a:txBody>
                    <a:bodyPr/>
                    <a:lstStyle/>
                    <a:p>
                      <a:pPr>
                        <a:lnSpc>
                          <a:spcPct val="150000"/>
                        </a:lnSpc>
                      </a:pPr>
                      <a:r>
                        <a:rPr lang="nl-BE" sz="1600" dirty="0"/>
                        <a:t>‘Brandjes Blussen’</a:t>
                      </a:r>
                    </a:p>
                    <a:p>
                      <a:pPr>
                        <a:lnSpc>
                          <a:spcPct val="150000"/>
                        </a:lnSpc>
                      </a:pPr>
                      <a:r>
                        <a:rPr lang="nl-BE" sz="1600" dirty="0"/>
                        <a:t>Symptoombestrijding</a:t>
                      </a:r>
                    </a:p>
                    <a:p>
                      <a:pPr>
                        <a:lnSpc>
                          <a:spcPct val="150000"/>
                        </a:lnSpc>
                      </a:pPr>
                      <a:r>
                        <a:rPr lang="nl-BE" sz="1600" dirty="0"/>
                        <a:t>Eenmalig en korte termijn</a:t>
                      </a:r>
                    </a:p>
                  </a:txBody>
                  <a:tcPr/>
                </a:tc>
                <a:tc>
                  <a:txBody>
                    <a:bodyPr/>
                    <a:lstStyle/>
                    <a:p>
                      <a:pPr>
                        <a:lnSpc>
                          <a:spcPct val="150000"/>
                        </a:lnSpc>
                      </a:pPr>
                      <a:r>
                        <a:rPr lang="nl-BE" sz="1600" dirty="0"/>
                        <a:t>Eenmalige verbeterslag</a:t>
                      </a:r>
                    </a:p>
                    <a:p>
                      <a:pPr>
                        <a:lnSpc>
                          <a:spcPct val="150000"/>
                        </a:lnSpc>
                      </a:pPr>
                      <a:r>
                        <a:rPr lang="nl-BE" sz="1600" dirty="0"/>
                        <a:t>Staf-Experts</a:t>
                      </a:r>
                    </a:p>
                    <a:p>
                      <a:pPr>
                        <a:lnSpc>
                          <a:spcPct val="150000"/>
                        </a:lnSpc>
                      </a:pPr>
                      <a:endParaRPr lang="nl-BE" sz="1600" dirty="0"/>
                    </a:p>
                  </a:txBody>
                  <a:tcPr/>
                </a:tc>
                <a:tc>
                  <a:txBody>
                    <a:bodyPr/>
                    <a:lstStyle/>
                    <a:p>
                      <a:pPr>
                        <a:lnSpc>
                          <a:spcPct val="150000"/>
                        </a:lnSpc>
                      </a:pPr>
                      <a:r>
                        <a:rPr lang="nl-BE" sz="1600" dirty="0"/>
                        <a:t>Elke dag iets beter</a:t>
                      </a:r>
                    </a:p>
                    <a:p>
                      <a:pPr>
                        <a:lnSpc>
                          <a:spcPct val="150000"/>
                        </a:lnSpc>
                      </a:pPr>
                      <a:r>
                        <a:rPr lang="nl-BE" sz="1600" dirty="0"/>
                        <a:t>Direct signaleren</a:t>
                      </a:r>
                      <a:r>
                        <a:rPr lang="nl-BE" sz="1600" baseline="0" dirty="0"/>
                        <a:t> en oplossen</a:t>
                      </a:r>
                      <a:endParaRPr lang="nl-BE" sz="1600" dirty="0"/>
                    </a:p>
                  </a:txBody>
                  <a:tcPr/>
                </a:tc>
                <a:extLst>
                  <a:ext uri="{0D108BD9-81ED-4DB2-BD59-A6C34878D82A}">
                    <a16:rowId xmlns:a16="http://schemas.microsoft.com/office/drawing/2014/main" val="876826831"/>
                  </a:ext>
                </a:extLst>
              </a:tr>
            </a:tbl>
          </a:graphicData>
        </a:graphic>
      </p:graphicFrame>
      <p:graphicFrame>
        <p:nvGraphicFramePr>
          <p:cNvPr id="5" name="Tijdelijke aanduiding voor inhoud 3">
            <a:extLst>
              <a:ext uri="{FF2B5EF4-FFF2-40B4-BE49-F238E27FC236}">
                <a16:creationId xmlns:a16="http://schemas.microsoft.com/office/drawing/2014/main" id="{2D566CC7-1F3D-244E-6841-3145F8BC7C65}"/>
              </a:ext>
            </a:extLst>
          </p:cNvPr>
          <p:cNvGraphicFramePr>
            <a:graphicFrameLocks/>
          </p:cNvGraphicFramePr>
          <p:nvPr>
            <p:extLst>
              <p:ext uri="{D42A27DB-BD31-4B8C-83A1-F6EECF244321}">
                <p14:modId xmlns:p14="http://schemas.microsoft.com/office/powerpoint/2010/main" val="4125827550"/>
              </p:ext>
            </p:extLst>
          </p:nvPr>
        </p:nvGraphicFramePr>
        <p:xfrm>
          <a:off x="2423592" y="4195381"/>
          <a:ext cx="7704858" cy="1851914"/>
        </p:xfrm>
        <a:graphic>
          <a:graphicData uri="http://schemas.openxmlformats.org/drawingml/2006/table">
            <a:tbl>
              <a:tblPr firstRow="1" bandRow="1">
                <a:tableStyleId>{F5AB1C69-6EDB-4FF4-983F-18BD219EF322}</a:tableStyleId>
              </a:tblPr>
              <a:tblGrid>
                <a:gridCol w="2568286">
                  <a:extLst>
                    <a:ext uri="{9D8B030D-6E8A-4147-A177-3AD203B41FA5}">
                      <a16:colId xmlns:a16="http://schemas.microsoft.com/office/drawing/2014/main" val="824613318"/>
                    </a:ext>
                  </a:extLst>
                </a:gridCol>
                <a:gridCol w="2568286">
                  <a:extLst>
                    <a:ext uri="{9D8B030D-6E8A-4147-A177-3AD203B41FA5}">
                      <a16:colId xmlns:a16="http://schemas.microsoft.com/office/drawing/2014/main" val="4288498873"/>
                    </a:ext>
                  </a:extLst>
                </a:gridCol>
                <a:gridCol w="2568286">
                  <a:extLst>
                    <a:ext uri="{9D8B030D-6E8A-4147-A177-3AD203B41FA5}">
                      <a16:colId xmlns:a16="http://schemas.microsoft.com/office/drawing/2014/main" val="1986780009"/>
                    </a:ext>
                  </a:extLst>
                </a:gridCol>
              </a:tblGrid>
              <a:tr h="208749">
                <a:tc>
                  <a:txBody>
                    <a:bodyPr/>
                    <a:lstStyle/>
                    <a:p>
                      <a:r>
                        <a:rPr lang="nl-BE" sz="1600" dirty="0">
                          <a:latin typeface="Arial" panose="020B0604020202020204" pitchFamily="34" charset="0"/>
                          <a:cs typeface="Arial" panose="020B0604020202020204" pitchFamily="34" charset="0"/>
                        </a:rPr>
                        <a:t>Consequenties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FFFFFF"/>
                          </a:solidFill>
                          <a:effectLst/>
                          <a:uLnTx/>
                          <a:uFillTx/>
                          <a:latin typeface="Arial"/>
                          <a:ea typeface="+mn-ea"/>
                          <a:cs typeface="+mn-cs"/>
                        </a:rPr>
                        <a:t>Consequenties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FFFFFF"/>
                          </a:solidFill>
                          <a:effectLst/>
                          <a:uLnTx/>
                          <a:uFillTx/>
                          <a:latin typeface="Arial"/>
                          <a:ea typeface="+mn-ea"/>
                          <a:cs typeface="+mn-cs"/>
                        </a:rPr>
                        <a:t>Consequenties</a:t>
                      </a:r>
                    </a:p>
                  </a:txBody>
                  <a:tcPr/>
                </a:tc>
                <a:extLst>
                  <a:ext uri="{0D108BD9-81ED-4DB2-BD59-A6C34878D82A}">
                    <a16:rowId xmlns:a16="http://schemas.microsoft.com/office/drawing/2014/main" val="100439264"/>
                  </a:ext>
                </a:extLst>
              </a:tr>
              <a:tr h="710487">
                <a:tc>
                  <a:txBody>
                    <a:bodyPr/>
                    <a:lstStyle/>
                    <a:p>
                      <a:pPr>
                        <a:lnSpc>
                          <a:spcPct val="150000"/>
                        </a:lnSpc>
                      </a:pPr>
                      <a:r>
                        <a:rPr lang="nl-BE" sz="1600" dirty="0"/>
                        <a:t>Problemen keren terug</a:t>
                      </a:r>
                    </a:p>
                  </a:txBody>
                  <a:tcPr/>
                </a:tc>
                <a:tc>
                  <a:txBody>
                    <a:bodyPr/>
                    <a:lstStyle/>
                    <a:p>
                      <a:pPr>
                        <a:lnSpc>
                          <a:spcPct val="150000"/>
                        </a:lnSpc>
                      </a:pPr>
                      <a:r>
                        <a:rPr lang="nl-BE" sz="1600" dirty="0"/>
                        <a:t>Stilstand als er geen project is</a:t>
                      </a:r>
                    </a:p>
                    <a:p>
                      <a:pPr>
                        <a:lnSpc>
                          <a:spcPct val="150000"/>
                        </a:lnSpc>
                      </a:pPr>
                      <a:r>
                        <a:rPr lang="nl-BE" sz="1600" dirty="0"/>
                        <a:t>Beperkte betrokkenheid medewerkers</a:t>
                      </a:r>
                    </a:p>
                  </a:txBody>
                  <a:tcPr/>
                </a:tc>
                <a:tc>
                  <a:txBody>
                    <a:bodyPr/>
                    <a:lstStyle/>
                    <a:p>
                      <a:pPr>
                        <a:lnSpc>
                          <a:spcPct val="150000"/>
                        </a:lnSpc>
                      </a:pPr>
                      <a:r>
                        <a:rPr lang="nl-BE" sz="1600" dirty="0"/>
                        <a:t>Stille verbeteringen</a:t>
                      </a:r>
                      <a:r>
                        <a:rPr lang="nl-BE" sz="1600" baseline="0" dirty="0"/>
                        <a:t> met zichtbaar resultaat</a:t>
                      </a:r>
                    </a:p>
                    <a:p>
                      <a:pPr>
                        <a:lnSpc>
                          <a:spcPct val="150000"/>
                        </a:lnSpc>
                      </a:pPr>
                      <a:r>
                        <a:rPr lang="nl-BE" sz="1600" baseline="0" dirty="0"/>
                        <a:t>Grote betrokkenheid- iedereen, elke dag, overal</a:t>
                      </a:r>
                      <a:endParaRPr lang="nl-BE" sz="1600" dirty="0"/>
                    </a:p>
                  </a:txBody>
                  <a:tcPr/>
                </a:tc>
                <a:extLst>
                  <a:ext uri="{0D108BD9-81ED-4DB2-BD59-A6C34878D82A}">
                    <a16:rowId xmlns:a16="http://schemas.microsoft.com/office/drawing/2014/main" val="876826831"/>
                  </a:ext>
                </a:extLst>
              </a:tr>
            </a:tbl>
          </a:graphicData>
        </a:graphic>
      </p:graphicFrame>
      <p:sp>
        <p:nvSpPr>
          <p:cNvPr id="6" name="Pijl-rechts 5">
            <a:extLst>
              <a:ext uri="{FF2B5EF4-FFF2-40B4-BE49-F238E27FC236}">
                <a16:creationId xmlns:a16="http://schemas.microsoft.com/office/drawing/2014/main" id="{4A0320CB-1426-898E-26A8-2F8874A7605F}"/>
              </a:ext>
            </a:extLst>
          </p:cNvPr>
          <p:cNvSpPr/>
          <p:nvPr/>
        </p:nvSpPr>
        <p:spPr>
          <a:xfrm>
            <a:off x="2423592" y="476672"/>
            <a:ext cx="7704858" cy="36569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600" b="1" i="0" u="none" strike="noStrike" kern="1200" cap="small" spc="0" normalizeH="0" baseline="0" noProof="0" dirty="0">
                <a:ln>
                  <a:noFill/>
                </a:ln>
                <a:solidFill>
                  <a:srgbClr val="FFFFFF"/>
                </a:solidFill>
                <a:effectLst/>
                <a:uLnTx/>
                <a:uFillTx/>
                <a:latin typeface="Arial"/>
                <a:ea typeface="+mn-ea"/>
                <a:cs typeface="+mn-cs"/>
              </a:rPr>
              <a:t>Continu Verbeteren</a:t>
            </a:r>
          </a:p>
        </p:txBody>
      </p:sp>
      <p:pic>
        <p:nvPicPr>
          <p:cNvPr id="7" name="Afbeelding 6">
            <a:extLst>
              <a:ext uri="{FF2B5EF4-FFF2-40B4-BE49-F238E27FC236}">
                <a16:creationId xmlns:a16="http://schemas.microsoft.com/office/drawing/2014/main" id="{283B4130-919F-93A6-05A4-A618B58EA981}"/>
              </a:ext>
            </a:extLst>
          </p:cNvPr>
          <p:cNvPicPr>
            <a:picLocks noChangeAspect="1"/>
          </p:cNvPicPr>
          <p:nvPr/>
        </p:nvPicPr>
        <p:blipFill>
          <a:blip r:embed="rId4"/>
          <a:stretch>
            <a:fillRect/>
          </a:stretch>
        </p:blipFill>
        <p:spPr>
          <a:xfrm>
            <a:off x="3188889" y="991869"/>
            <a:ext cx="1080120" cy="1504122"/>
          </a:xfrm>
          <a:prstGeom prst="rect">
            <a:avLst/>
          </a:prstGeom>
        </p:spPr>
      </p:pic>
      <p:pic>
        <p:nvPicPr>
          <p:cNvPr id="8" name="Afbeelding 7">
            <a:extLst>
              <a:ext uri="{FF2B5EF4-FFF2-40B4-BE49-F238E27FC236}">
                <a16:creationId xmlns:a16="http://schemas.microsoft.com/office/drawing/2014/main" id="{637FFE74-AC7B-5E1A-2A2B-5DEB4F42D0CF}"/>
              </a:ext>
            </a:extLst>
          </p:cNvPr>
          <p:cNvPicPr>
            <a:picLocks noChangeAspect="1"/>
          </p:cNvPicPr>
          <p:nvPr/>
        </p:nvPicPr>
        <p:blipFill>
          <a:blip r:embed="rId5"/>
          <a:stretch>
            <a:fillRect/>
          </a:stretch>
        </p:blipFill>
        <p:spPr>
          <a:xfrm>
            <a:off x="5089051" y="1052188"/>
            <a:ext cx="835031" cy="1389153"/>
          </a:xfrm>
          <a:prstGeom prst="rect">
            <a:avLst/>
          </a:prstGeom>
        </p:spPr>
      </p:pic>
      <p:graphicFrame>
        <p:nvGraphicFramePr>
          <p:cNvPr id="9" name="Diagram 8">
            <a:extLst>
              <a:ext uri="{FF2B5EF4-FFF2-40B4-BE49-F238E27FC236}">
                <a16:creationId xmlns:a16="http://schemas.microsoft.com/office/drawing/2014/main" id="{5AC9FA08-802E-AC52-B877-B749D8B218E6}"/>
              </a:ext>
            </a:extLst>
          </p:cNvPr>
          <p:cNvGraphicFramePr/>
          <p:nvPr>
            <p:extLst>
              <p:ext uri="{D42A27DB-BD31-4B8C-83A1-F6EECF244321}">
                <p14:modId xmlns:p14="http://schemas.microsoft.com/office/powerpoint/2010/main" val="1842607815"/>
              </p:ext>
            </p:extLst>
          </p:nvPr>
        </p:nvGraphicFramePr>
        <p:xfrm>
          <a:off x="6072741" y="1131093"/>
          <a:ext cx="1217616" cy="13325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Afbeelding 9">
            <a:extLst>
              <a:ext uri="{FF2B5EF4-FFF2-40B4-BE49-F238E27FC236}">
                <a16:creationId xmlns:a16="http://schemas.microsoft.com/office/drawing/2014/main" id="{8140C13E-0CE0-BD98-FD19-FE38CEABD904}"/>
              </a:ext>
            </a:extLst>
          </p:cNvPr>
          <p:cNvPicPr>
            <a:picLocks noChangeAspect="1"/>
          </p:cNvPicPr>
          <p:nvPr/>
        </p:nvPicPr>
        <p:blipFill>
          <a:blip r:embed="rId11"/>
          <a:stretch>
            <a:fillRect/>
          </a:stretch>
        </p:blipFill>
        <p:spPr>
          <a:xfrm>
            <a:off x="7571649" y="932025"/>
            <a:ext cx="2420266" cy="1608646"/>
          </a:xfrm>
          <a:prstGeom prst="rect">
            <a:avLst/>
          </a:prstGeom>
        </p:spPr>
      </p:pic>
      <p:pic>
        <p:nvPicPr>
          <p:cNvPr id="4" name="Opgenomen geluid">
            <a:hlinkClick r:id="" action="ppaction://media"/>
            <a:extLst>
              <a:ext uri="{FF2B5EF4-FFF2-40B4-BE49-F238E27FC236}">
                <a16:creationId xmlns:a16="http://schemas.microsoft.com/office/drawing/2014/main" id="{DF6B6E50-5D09-D2EB-187E-FDEB88BAA87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34682" y="394173"/>
            <a:ext cx="609600" cy="609600"/>
          </a:xfrm>
          <a:prstGeom prst="rect">
            <a:avLst/>
          </a:prstGeom>
        </p:spPr>
      </p:pic>
    </p:spTree>
    <p:extLst>
      <p:ext uri="{BB962C8B-B14F-4D97-AF65-F5344CB8AC3E}">
        <p14:creationId xmlns:p14="http://schemas.microsoft.com/office/powerpoint/2010/main" val="479955230"/>
      </p:ext>
    </p:extLst>
  </p:cSld>
  <p:clrMapOvr>
    <a:masterClrMapping/>
  </p:clrMapOvr>
  <mc:AlternateContent xmlns:mc="http://schemas.openxmlformats.org/markup-compatibility/2006" xmlns:p14="http://schemas.microsoft.com/office/powerpoint/2010/main">
    <mc:Choice Requires="p14">
      <p:transition spd="slow" p14:dur="2000" advTm="71150"/>
    </mc:Choice>
    <mc:Fallback xmlns="">
      <p:transition spd="slow" advTm="7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335360" y="3933056"/>
            <a:ext cx="7344816" cy="2042323"/>
          </a:xfrm>
        </p:spPr>
        <p:txBody>
          <a:bodyPr/>
          <a:lstStyle/>
          <a:p>
            <a:r>
              <a:rPr lang="nl-BE" sz="6600" dirty="0"/>
              <a:t>Wat heb ik hiermee te maken?</a:t>
            </a:r>
          </a:p>
        </p:txBody>
      </p:sp>
      <p:pic>
        <p:nvPicPr>
          <p:cNvPr id="3" name="Opgenomen geluid">
            <a:hlinkClick r:id="" action="ppaction://media"/>
            <a:extLst>
              <a:ext uri="{FF2B5EF4-FFF2-40B4-BE49-F238E27FC236}">
                <a16:creationId xmlns:a16="http://schemas.microsoft.com/office/drawing/2014/main" id="{1B162EF7-4868-6573-3B1C-8FA25B1AA9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88640"/>
            <a:ext cx="609600" cy="609600"/>
          </a:xfrm>
          <a:prstGeom prst="rect">
            <a:avLst/>
          </a:prstGeom>
        </p:spPr>
      </p:pic>
    </p:spTree>
    <p:extLst>
      <p:ext uri="{BB962C8B-B14F-4D97-AF65-F5344CB8AC3E}">
        <p14:creationId xmlns:p14="http://schemas.microsoft.com/office/powerpoint/2010/main" val="1431085834"/>
      </p:ext>
    </p:extLst>
  </p:cSld>
  <p:clrMapOvr>
    <a:masterClrMapping/>
  </p:clrMapOvr>
  <mc:AlternateContent xmlns:mc="http://schemas.openxmlformats.org/markup-compatibility/2006" xmlns:p14="http://schemas.microsoft.com/office/powerpoint/2010/main">
    <mc:Choice Requires="p14">
      <p:transition spd="slow" p14:dur="2000" advTm="5841"/>
    </mc:Choice>
    <mc:Fallback xmlns="">
      <p:transition spd="slow" advTm="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Wat heb ik hiermee te maken? Alles!</a:t>
            </a:r>
          </a:p>
        </p:txBody>
      </p:sp>
      <p:pic>
        <p:nvPicPr>
          <p:cNvPr id="4" name="Afbeelding 3">
            <a:extLst>
              <a:ext uri="{FF2B5EF4-FFF2-40B4-BE49-F238E27FC236}">
                <a16:creationId xmlns:a16="http://schemas.microsoft.com/office/drawing/2014/main" id="{D837C453-BCAD-6E92-137A-C02FB13E3E51}"/>
              </a:ext>
            </a:extLst>
          </p:cNvPr>
          <p:cNvPicPr>
            <a:picLocks noChangeAspect="1"/>
          </p:cNvPicPr>
          <p:nvPr/>
        </p:nvPicPr>
        <p:blipFill rotWithShape="1">
          <a:blip r:embed="rId4"/>
          <a:srcRect b="30658"/>
          <a:stretch/>
        </p:blipFill>
        <p:spPr>
          <a:xfrm>
            <a:off x="263352" y="871218"/>
            <a:ext cx="4800402" cy="4269389"/>
          </a:xfrm>
          <a:prstGeom prst="rect">
            <a:avLst/>
          </a:prstGeom>
        </p:spPr>
      </p:pic>
      <p:pic>
        <p:nvPicPr>
          <p:cNvPr id="5" name="Afbeelding 4">
            <a:extLst>
              <a:ext uri="{FF2B5EF4-FFF2-40B4-BE49-F238E27FC236}">
                <a16:creationId xmlns:a16="http://schemas.microsoft.com/office/drawing/2014/main" id="{8B0337CE-5FA2-9369-F8B2-2954B7177CBB}"/>
              </a:ext>
            </a:extLst>
          </p:cNvPr>
          <p:cNvPicPr>
            <a:picLocks noChangeAspect="1"/>
          </p:cNvPicPr>
          <p:nvPr/>
        </p:nvPicPr>
        <p:blipFill>
          <a:blip r:embed="rId5"/>
          <a:stretch>
            <a:fillRect/>
          </a:stretch>
        </p:blipFill>
        <p:spPr>
          <a:xfrm rot="986394">
            <a:off x="6751348" y="1335654"/>
            <a:ext cx="3810122" cy="3655059"/>
          </a:xfrm>
          <a:prstGeom prst="rect">
            <a:avLst/>
          </a:prstGeom>
        </p:spPr>
      </p:pic>
      <p:pic>
        <p:nvPicPr>
          <p:cNvPr id="3" name="Opgenomen geluid">
            <a:hlinkClick r:id="" action="ppaction://media"/>
            <a:extLst>
              <a:ext uri="{FF2B5EF4-FFF2-40B4-BE49-F238E27FC236}">
                <a16:creationId xmlns:a16="http://schemas.microsoft.com/office/drawing/2014/main" id="{96886FA7-41E4-6BB5-AC4D-8DE929965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727" y="269093"/>
            <a:ext cx="609600" cy="609600"/>
          </a:xfrm>
          <a:prstGeom prst="rect">
            <a:avLst/>
          </a:prstGeom>
        </p:spPr>
      </p:pic>
    </p:spTree>
    <p:extLst>
      <p:ext uri="{BB962C8B-B14F-4D97-AF65-F5344CB8AC3E}">
        <p14:creationId xmlns:p14="http://schemas.microsoft.com/office/powerpoint/2010/main" val="1253300206"/>
      </p:ext>
    </p:extLst>
  </p:cSld>
  <p:clrMapOvr>
    <a:masterClrMapping/>
  </p:clrMapOvr>
  <mc:AlternateContent xmlns:mc="http://schemas.openxmlformats.org/markup-compatibility/2006" xmlns:p14="http://schemas.microsoft.com/office/powerpoint/2010/main">
    <mc:Choice Requires="p14">
      <p:transition spd="slow" p14:dur="2000" advTm="31483"/>
    </mc:Choice>
    <mc:Fallback xmlns="">
      <p:transition spd="slow" advTm="3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335360" y="4509120"/>
            <a:ext cx="7344816" cy="1872208"/>
          </a:xfrm>
        </p:spPr>
        <p:txBody>
          <a:bodyPr/>
          <a:lstStyle/>
          <a:p>
            <a:r>
              <a:rPr lang="nl-BE" sz="6600" dirty="0"/>
              <a:t>Wat doen we in het UZA?</a:t>
            </a:r>
          </a:p>
        </p:txBody>
      </p:sp>
      <p:pic>
        <p:nvPicPr>
          <p:cNvPr id="3" name="Opgenomen geluid">
            <a:hlinkClick r:id="" action="ppaction://media"/>
            <a:extLst>
              <a:ext uri="{FF2B5EF4-FFF2-40B4-BE49-F238E27FC236}">
                <a16:creationId xmlns:a16="http://schemas.microsoft.com/office/drawing/2014/main" id="{DB61FFFD-F57D-A070-B69C-4A1491F9C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87200" y="23727"/>
            <a:ext cx="609600" cy="609600"/>
          </a:xfrm>
          <a:prstGeom prst="rect">
            <a:avLst/>
          </a:prstGeom>
        </p:spPr>
      </p:pic>
    </p:spTree>
    <p:extLst>
      <p:ext uri="{BB962C8B-B14F-4D97-AF65-F5344CB8AC3E}">
        <p14:creationId xmlns:p14="http://schemas.microsoft.com/office/powerpoint/2010/main" val="4213732088"/>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Wat doen we in het UZA?</a:t>
            </a:r>
          </a:p>
        </p:txBody>
      </p:sp>
      <p:sp>
        <p:nvSpPr>
          <p:cNvPr id="5" name="Tekstvak 4">
            <a:extLst>
              <a:ext uri="{FF2B5EF4-FFF2-40B4-BE49-F238E27FC236}">
                <a16:creationId xmlns:a16="http://schemas.microsoft.com/office/drawing/2014/main" id="{91DBCB94-9C23-B4DE-6C79-E8084FFBC710}"/>
              </a:ext>
            </a:extLst>
          </p:cNvPr>
          <p:cNvSpPr txBox="1"/>
          <p:nvPr/>
        </p:nvSpPr>
        <p:spPr>
          <a:xfrm>
            <a:off x="623392" y="980728"/>
            <a:ext cx="9937104"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dirty="0"/>
              <a:t>UZA Meldt en Leert</a:t>
            </a:r>
          </a:p>
          <a:p>
            <a:pPr marL="285750" indent="-285750">
              <a:lnSpc>
                <a:spcPct val="150000"/>
              </a:lnSpc>
              <a:buFont typeface="Arial" panose="020B0604020202020204" pitchFamily="34" charset="0"/>
              <a:buChar char="•"/>
            </a:pPr>
            <a:r>
              <a:rPr lang="nl-BE" dirty="0"/>
              <a:t>Kwaliteitsprioriteiten:</a:t>
            </a:r>
          </a:p>
          <a:p>
            <a:pPr marL="742950" lvl="1" indent="-285750">
              <a:lnSpc>
                <a:spcPct val="150000"/>
              </a:lnSpc>
              <a:buFont typeface="Courier New" panose="02070309020205020404" pitchFamily="49" charset="0"/>
              <a:buChar char="o"/>
            </a:pPr>
            <a:r>
              <a:rPr lang="nl-BE" dirty="0"/>
              <a:t>Patiëntveiligheidsdoelen</a:t>
            </a:r>
          </a:p>
          <a:p>
            <a:pPr marL="742950" lvl="1" indent="-285750">
              <a:lnSpc>
                <a:spcPct val="150000"/>
              </a:lnSpc>
              <a:buFont typeface="Courier New" panose="02070309020205020404" pitchFamily="49" charset="0"/>
              <a:buChar char="o"/>
            </a:pPr>
            <a:r>
              <a:rPr lang="nl-BE" dirty="0"/>
              <a:t>Pijnbeleid</a:t>
            </a:r>
          </a:p>
          <a:p>
            <a:pPr marL="285750" indent="-285750">
              <a:lnSpc>
                <a:spcPct val="150000"/>
              </a:lnSpc>
              <a:buFont typeface="Arial" panose="020B0604020202020204" pitchFamily="34" charset="0"/>
              <a:buChar char="•"/>
            </a:pPr>
            <a:r>
              <a:rPr lang="nl-BE" dirty="0"/>
              <a:t>Voortdurend verbeteren:</a:t>
            </a:r>
          </a:p>
          <a:p>
            <a:pPr marL="742950" lvl="1" indent="-285750">
              <a:lnSpc>
                <a:spcPct val="150000"/>
              </a:lnSpc>
              <a:buFont typeface="Courier New" panose="02070309020205020404" pitchFamily="49" charset="0"/>
              <a:buChar char="o"/>
            </a:pPr>
            <a:r>
              <a:rPr lang="nl-BE" dirty="0"/>
              <a:t>Betrokkenheid van alle medewerkers</a:t>
            </a:r>
          </a:p>
          <a:p>
            <a:pPr marL="742950" lvl="1" indent="-285750">
              <a:lnSpc>
                <a:spcPct val="150000"/>
              </a:lnSpc>
              <a:buFont typeface="Courier New" panose="02070309020205020404" pitchFamily="49" charset="0"/>
              <a:buChar char="o"/>
            </a:pPr>
            <a:r>
              <a:rPr lang="nl-BE" dirty="0"/>
              <a:t>Goed georganiseerde, visuele werkomgeving</a:t>
            </a:r>
          </a:p>
          <a:p>
            <a:pPr marL="742950" lvl="1" indent="-285750">
              <a:lnSpc>
                <a:spcPct val="150000"/>
              </a:lnSpc>
              <a:buFont typeface="Courier New" panose="02070309020205020404" pitchFamily="49" charset="0"/>
              <a:buChar char="o"/>
            </a:pPr>
            <a:r>
              <a:rPr lang="nl-BE" dirty="0"/>
              <a:t>Werkprocessen bekijken en verbeteren</a:t>
            </a:r>
          </a:p>
          <a:p>
            <a:pPr marL="742950" lvl="1" indent="-285750">
              <a:lnSpc>
                <a:spcPct val="150000"/>
              </a:lnSpc>
              <a:buFont typeface="Courier New" panose="02070309020205020404" pitchFamily="49" charset="0"/>
              <a:buChar char="o"/>
            </a:pPr>
            <a:r>
              <a:rPr lang="nl-BE" dirty="0"/>
              <a:t>Systematische aanpak</a:t>
            </a:r>
          </a:p>
          <a:p>
            <a:pPr marL="742950" lvl="1" indent="-285750">
              <a:lnSpc>
                <a:spcPct val="150000"/>
              </a:lnSpc>
              <a:buFont typeface="Courier New" panose="02070309020205020404" pitchFamily="49" charset="0"/>
              <a:buChar char="o"/>
            </a:pPr>
            <a:r>
              <a:rPr lang="nl-BE" dirty="0"/>
              <a:t>Lean </a:t>
            </a:r>
            <a:r>
              <a:rPr lang="nl-BE" dirty="0" err="1"/>
              <a:t>leadership</a:t>
            </a:r>
            <a:endParaRPr lang="nl-BE" dirty="0"/>
          </a:p>
          <a:p>
            <a:pPr marL="742950" lvl="1" indent="-285750">
              <a:buFont typeface="Courier New" panose="02070309020205020404" pitchFamily="49" charset="0"/>
              <a:buChar char="o"/>
            </a:pPr>
            <a:endParaRPr lang="nl-BE" dirty="0"/>
          </a:p>
        </p:txBody>
      </p:sp>
      <p:pic>
        <p:nvPicPr>
          <p:cNvPr id="3" name="Opgenomen geluid">
            <a:hlinkClick r:id="" action="ppaction://media"/>
            <a:extLst>
              <a:ext uri="{FF2B5EF4-FFF2-40B4-BE49-F238E27FC236}">
                <a16:creationId xmlns:a16="http://schemas.microsoft.com/office/drawing/2014/main" id="{7FF00999-5E5C-3AA9-639B-DEE702C74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7432" y="257942"/>
            <a:ext cx="609600" cy="609600"/>
          </a:xfrm>
          <a:prstGeom prst="rect">
            <a:avLst/>
          </a:prstGeom>
        </p:spPr>
      </p:pic>
    </p:spTree>
    <p:extLst>
      <p:ext uri="{BB962C8B-B14F-4D97-AF65-F5344CB8AC3E}">
        <p14:creationId xmlns:p14="http://schemas.microsoft.com/office/powerpoint/2010/main" val="2429718002"/>
      </p:ext>
    </p:extLst>
  </p:cSld>
  <p:clrMapOvr>
    <a:masterClrMapping/>
  </p:clrMapOvr>
  <mc:AlternateContent xmlns:mc="http://schemas.openxmlformats.org/markup-compatibility/2006" xmlns:p14="http://schemas.microsoft.com/office/powerpoint/2010/main">
    <mc:Choice Requires="p14">
      <p:transition spd="slow" p14:dur="2000" advTm="24658"/>
    </mc:Choice>
    <mc:Fallback xmlns="">
      <p:transition spd="slow" advTm="2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335360" y="4509120"/>
            <a:ext cx="7344816" cy="1872208"/>
          </a:xfrm>
        </p:spPr>
        <p:txBody>
          <a:bodyPr/>
          <a:lstStyle/>
          <a:p>
            <a:r>
              <a:rPr lang="nl-BE" sz="6600" dirty="0"/>
              <a:t>UZA Meldt en Leert</a:t>
            </a:r>
          </a:p>
        </p:txBody>
      </p:sp>
      <p:pic>
        <p:nvPicPr>
          <p:cNvPr id="3" name="Opgenomen geluid">
            <a:hlinkClick r:id="" action="ppaction://media"/>
            <a:extLst>
              <a:ext uri="{FF2B5EF4-FFF2-40B4-BE49-F238E27FC236}">
                <a16:creationId xmlns:a16="http://schemas.microsoft.com/office/drawing/2014/main" id="{0ABC7B09-2873-781F-A9FA-471B5898F7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12624" y="7475"/>
            <a:ext cx="609600" cy="609600"/>
          </a:xfrm>
          <a:prstGeom prst="rect">
            <a:avLst/>
          </a:prstGeom>
        </p:spPr>
      </p:pic>
    </p:spTree>
    <p:extLst>
      <p:ext uri="{BB962C8B-B14F-4D97-AF65-F5344CB8AC3E}">
        <p14:creationId xmlns:p14="http://schemas.microsoft.com/office/powerpoint/2010/main" val="4085513141"/>
      </p:ext>
    </p:extLst>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Mensen maken fouten</a:t>
            </a:r>
          </a:p>
        </p:txBody>
      </p:sp>
      <p:sp>
        <p:nvSpPr>
          <p:cNvPr id="5" name="Rechthoek 4">
            <a:extLst>
              <a:ext uri="{FF2B5EF4-FFF2-40B4-BE49-F238E27FC236}">
                <a16:creationId xmlns:a16="http://schemas.microsoft.com/office/drawing/2014/main" id="{68D24689-35F3-BF52-8BDD-2E48F10C334D}"/>
              </a:ext>
            </a:extLst>
          </p:cNvPr>
          <p:cNvSpPr/>
          <p:nvPr/>
        </p:nvSpPr>
        <p:spPr>
          <a:xfrm>
            <a:off x="1593754" y="803777"/>
            <a:ext cx="2038875" cy="2154433"/>
          </a:xfrm>
          <a:prstGeom prst="rect">
            <a:avLst/>
          </a:prstGeom>
          <a:solidFill>
            <a:schemeClr val="bg2"/>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bg2">
                  <a:lumMod val="50000"/>
                </a:schemeClr>
              </a:solidFill>
            </a:endParaRPr>
          </a:p>
          <a:p>
            <a:pPr algn="ctr"/>
            <a:endParaRPr lang="nl-BE" dirty="0">
              <a:solidFill>
                <a:schemeClr val="bg2">
                  <a:lumMod val="50000"/>
                </a:schemeClr>
              </a:solidFill>
            </a:endParaRPr>
          </a:p>
          <a:p>
            <a:pPr algn="ctr"/>
            <a:endParaRPr lang="nl-BE" dirty="0">
              <a:solidFill>
                <a:schemeClr val="bg2">
                  <a:lumMod val="50000"/>
                </a:schemeClr>
              </a:solidFill>
            </a:endParaRPr>
          </a:p>
          <a:p>
            <a:pPr algn="ctr"/>
            <a:endParaRPr lang="nl-BE" dirty="0">
              <a:solidFill>
                <a:schemeClr val="bg2">
                  <a:lumMod val="50000"/>
                </a:schemeClr>
              </a:solidFill>
            </a:endParaRPr>
          </a:p>
          <a:p>
            <a:pPr algn="ctr"/>
            <a:endParaRPr lang="nl-BE" dirty="0">
              <a:solidFill>
                <a:schemeClr val="bg2">
                  <a:lumMod val="50000"/>
                </a:schemeClr>
              </a:solidFill>
            </a:endParaRPr>
          </a:p>
          <a:p>
            <a:pPr algn="ctr"/>
            <a:r>
              <a:rPr lang="nl-BE" dirty="0">
                <a:solidFill>
                  <a:schemeClr val="bg2">
                    <a:lumMod val="50000"/>
                  </a:schemeClr>
                </a:solidFill>
              </a:rPr>
              <a:t>De feilbaarheid van de mens</a:t>
            </a:r>
          </a:p>
        </p:txBody>
      </p:sp>
      <p:pic>
        <p:nvPicPr>
          <p:cNvPr id="6" name="Afbeelding 5">
            <a:extLst>
              <a:ext uri="{FF2B5EF4-FFF2-40B4-BE49-F238E27FC236}">
                <a16:creationId xmlns:a16="http://schemas.microsoft.com/office/drawing/2014/main" id="{5379F594-5CA4-A99B-FEB9-7F5533DE1D49}"/>
              </a:ext>
            </a:extLst>
          </p:cNvPr>
          <p:cNvPicPr>
            <a:picLocks noChangeAspect="1"/>
          </p:cNvPicPr>
          <p:nvPr/>
        </p:nvPicPr>
        <p:blipFill>
          <a:blip r:embed="rId5"/>
          <a:stretch>
            <a:fillRect/>
          </a:stretch>
        </p:blipFill>
        <p:spPr>
          <a:xfrm>
            <a:off x="10179" y="3078674"/>
            <a:ext cx="4592259" cy="2676181"/>
          </a:xfrm>
          <a:prstGeom prst="rect">
            <a:avLst/>
          </a:prstGeom>
        </p:spPr>
      </p:pic>
      <p:pic>
        <p:nvPicPr>
          <p:cNvPr id="7" name="Picture 3">
            <a:extLst>
              <a:ext uri="{FF2B5EF4-FFF2-40B4-BE49-F238E27FC236}">
                <a16:creationId xmlns:a16="http://schemas.microsoft.com/office/drawing/2014/main" id="{BE19225D-66E0-2BB4-2C92-EF0F4D81C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7968" y="924239"/>
            <a:ext cx="6384032" cy="215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20D794DA-D0C2-308E-2028-36A7245BAE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848" y="3078673"/>
            <a:ext cx="7464152" cy="267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EDAEB413-6E36-0A5F-CDE6-47634DEF3DCB}"/>
              </a:ext>
            </a:extLst>
          </p:cNvPr>
          <p:cNvPicPr>
            <a:picLocks noChangeAspect="1"/>
          </p:cNvPicPr>
          <p:nvPr/>
        </p:nvPicPr>
        <p:blipFill>
          <a:blip r:embed="rId8"/>
          <a:stretch>
            <a:fillRect/>
          </a:stretch>
        </p:blipFill>
        <p:spPr>
          <a:xfrm>
            <a:off x="1662037" y="924239"/>
            <a:ext cx="1902308" cy="1195560"/>
          </a:xfrm>
          <a:prstGeom prst="rect">
            <a:avLst/>
          </a:prstGeom>
        </p:spPr>
      </p:pic>
      <p:pic>
        <p:nvPicPr>
          <p:cNvPr id="11" name="Opgenomen geluid">
            <a:hlinkClick r:id="" action="ppaction://media"/>
            <a:extLst>
              <a:ext uri="{FF2B5EF4-FFF2-40B4-BE49-F238E27FC236}">
                <a16:creationId xmlns:a16="http://schemas.microsoft.com/office/drawing/2014/main" id="{5096E164-7CE1-7EC7-67B2-CC65F855BA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19048" y="150508"/>
            <a:ext cx="609600" cy="609600"/>
          </a:xfrm>
          <a:prstGeom prst="rect">
            <a:avLst/>
          </a:prstGeom>
        </p:spPr>
      </p:pic>
    </p:spTree>
    <p:extLst>
      <p:ext uri="{BB962C8B-B14F-4D97-AF65-F5344CB8AC3E}">
        <p14:creationId xmlns:p14="http://schemas.microsoft.com/office/powerpoint/2010/main" val="850766685"/>
      </p:ext>
    </p:extLst>
  </p:cSld>
  <p:clrMapOvr>
    <a:masterClrMapping/>
  </p:clrMapOvr>
  <mc:AlternateContent xmlns:mc="http://schemas.openxmlformats.org/markup-compatibility/2006" xmlns:p14="http://schemas.microsoft.com/office/powerpoint/2010/main">
    <mc:Choice Requires="p14">
      <p:transition spd="slow" p14:dur="2000" advTm="26640"/>
    </mc:Choice>
    <mc:Fallback xmlns="">
      <p:transition spd="slow" advTm="2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Zwitsers kaas model</a:t>
            </a:r>
          </a:p>
        </p:txBody>
      </p:sp>
      <p:pic>
        <p:nvPicPr>
          <p:cNvPr id="3" name="Picture 2" descr="Why do interns make prescribing errors? A qualitative study | The Medical  Journal of Australia">
            <a:extLst>
              <a:ext uri="{FF2B5EF4-FFF2-40B4-BE49-F238E27FC236}">
                <a16:creationId xmlns:a16="http://schemas.microsoft.com/office/drawing/2014/main" id="{86023903-0B8D-6662-DD77-0CCD84901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40" y="871218"/>
            <a:ext cx="9187183" cy="4906764"/>
          </a:xfrm>
          <a:prstGeom prst="rect">
            <a:avLst/>
          </a:prstGeom>
          <a:noFill/>
          <a:extLst>
            <a:ext uri="{909E8E84-426E-40DD-AFC4-6F175D3DCCD1}">
              <a14:hiddenFill xmlns:a14="http://schemas.microsoft.com/office/drawing/2010/main">
                <a:solidFill>
                  <a:srgbClr val="FFFFFF"/>
                </a:solidFill>
              </a14:hiddenFill>
            </a:ext>
          </a:extLst>
        </p:spPr>
      </p:pic>
      <p:pic>
        <p:nvPicPr>
          <p:cNvPr id="4" name="Opgenomen geluid">
            <a:hlinkClick r:id="" action="ppaction://media"/>
            <a:extLst>
              <a:ext uri="{FF2B5EF4-FFF2-40B4-BE49-F238E27FC236}">
                <a16:creationId xmlns:a16="http://schemas.microsoft.com/office/drawing/2014/main" id="{38C7F68E-2DE9-B0A5-6223-2AAECE884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9048" y="280245"/>
            <a:ext cx="609600" cy="609600"/>
          </a:xfrm>
          <a:prstGeom prst="rect">
            <a:avLst/>
          </a:prstGeom>
        </p:spPr>
      </p:pic>
    </p:spTree>
    <p:extLst>
      <p:ext uri="{BB962C8B-B14F-4D97-AF65-F5344CB8AC3E}">
        <p14:creationId xmlns:p14="http://schemas.microsoft.com/office/powerpoint/2010/main" val="1210733002"/>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208" y="0"/>
            <a:ext cx="11419431" cy="864239"/>
          </a:xfrm>
        </p:spPr>
        <p:txBody>
          <a:bodyPr anchor="b"/>
          <a:lstStyle/>
          <a:p>
            <a:r>
              <a:rPr lang="nl-BE" sz="4800" dirty="0">
                <a:solidFill>
                  <a:srgbClr val="1754F1"/>
                </a:solidFill>
              </a:rPr>
              <a:t>Waarom een sessie over kwaliteit en lean?</a:t>
            </a:r>
          </a:p>
        </p:txBody>
      </p:sp>
      <p:pic>
        <p:nvPicPr>
          <p:cNvPr id="4" name="Afbeelding 3">
            <a:extLst>
              <a:ext uri="{FF2B5EF4-FFF2-40B4-BE49-F238E27FC236}">
                <a16:creationId xmlns:a16="http://schemas.microsoft.com/office/drawing/2014/main" id="{87B9D496-572E-58D1-9872-A3615D5B78AC}"/>
              </a:ext>
            </a:extLst>
          </p:cNvPr>
          <p:cNvPicPr>
            <a:picLocks noChangeAspect="1"/>
          </p:cNvPicPr>
          <p:nvPr/>
        </p:nvPicPr>
        <p:blipFill>
          <a:blip r:embed="rId5"/>
          <a:stretch>
            <a:fillRect/>
          </a:stretch>
        </p:blipFill>
        <p:spPr>
          <a:xfrm>
            <a:off x="977267" y="764704"/>
            <a:ext cx="10339312" cy="4968552"/>
          </a:xfrm>
          <a:prstGeom prst="rect">
            <a:avLst/>
          </a:prstGeom>
        </p:spPr>
      </p:pic>
      <p:pic>
        <p:nvPicPr>
          <p:cNvPr id="5" name="Opgenomen geluid">
            <a:hlinkClick r:id="" action="ppaction://media"/>
            <a:extLst>
              <a:ext uri="{FF2B5EF4-FFF2-40B4-BE49-F238E27FC236}">
                <a16:creationId xmlns:a16="http://schemas.microsoft.com/office/drawing/2014/main" id="{CA37AEF2-5D17-061E-8350-10110038B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1838" y="459904"/>
            <a:ext cx="609600" cy="609600"/>
          </a:xfrm>
          <a:prstGeom prst="rect">
            <a:avLst/>
          </a:prstGeom>
        </p:spPr>
      </p:pic>
    </p:spTree>
    <p:extLst>
      <p:ext uri="{BB962C8B-B14F-4D97-AF65-F5344CB8AC3E}">
        <p14:creationId xmlns:p14="http://schemas.microsoft.com/office/powerpoint/2010/main" val="1347151700"/>
      </p:ext>
    </p:extLst>
  </p:cSld>
  <p:clrMapOvr>
    <a:masterClrMapping/>
  </p:clrMapOvr>
  <mc:AlternateContent xmlns:mc="http://schemas.openxmlformats.org/markup-compatibility/2006" xmlns:p14="http://schemas.microsoft.com/office/powerpoint/2010/main">
    <mc:Choice Requires="p14">
      <p:transition spd="slow" p14:dur="2000" advTm="30844"/>
    </mc:Choice>
    <mc:Fallback xmlns="">
      <p:transition spd="slow" advTm="3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No </a:t>
            </a:r>
            <a:r>
              <a:rPr lang="nl-BE" sz="4800" dirty="0" err="1">
                <a:solidFill>
                  <a:srgbClr val="1754F1"/>
                </a:solidFill>
              </a:rPr>
              <a:t>blame</a:t>
            </a:r>
            <a:r>
              <a:rPr lang="nl-BE" sz="4800" dirty="0">
                <a:solidFill>
                  <a:srgbClr val="1754F1"/>
                </a:solidFill>
              </a:rPr>
              <a:t> cultuur</a:t>
            </a:r>
          </a:p>
        </p:txBody>
      </p:sp>
      <p:pic>
        <p:nvPicPr>
          <p:cNvPr id="7" name="Afbeelding 6">
            <a:extLst>
              <a:ext uri="{FF2B5EF4-FFF2-40B4-BE49-F238E27FC236}">
                <a16:creationId xmlns:a16="http://schemas.microsoft.com/office/drawing/2014/main" id="{8C0AB89D-2EA5-58CD-28C5-B99261E923E0}"/>
              </a:ext>
            </a:extLst>
          </p:cNvPr>
          <p:cNvPicPr>
            <a:picLocks noChangeAspect="1"/>
          </p:cNvPicPr>
          <p:nvPr/>
        </p:nvPicPr>
        <p:blipFill rotWithShape="1">
          <a:blip r:embed="rId5"/>
          <a:srcRect b="4458"/>
          <a:stretch/>
        </p:blipFill>
        <p:spPr>
          <a:xfrm>
            <a:off x="2057425" y="871218"/>
            <a:ext cx="8077150" cy="4769784"/>
          </a:xfrm>
          <a:prstGeom prst="rect">
            <a:avLst/>
          </a:prstGeom>
        </p:spPr>
      </p:pic>
      <p:pic>
        <p:nvPicPr>
          <p:cNvPr id="8" name="Opgenomen geluid">
            <a:hlinkClick r:id="" action="ppaction://media"/>
            <a:extLst>
              <a:ext uri="{FF2B5EF4-FFF2-40B4-BE49-F238E27FC236}">
                <a16:creationId xmlns:a16="http://schemas.microsoft.com/office/drawing/2014/main" id="{492DA682-25BA-FFB0-D675-7C303BECE7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8568" y="280245"/>
            <a:ext cx="609600" cy="609600"/>
          </a:xfrm>
          <a:prstGeom prst="rect">
            <a:avLst/>
          </a:prstGeom>
        </p:spPr>
      </p:pic>
    </p:spTree>
    <p:extLst>
      <p:ext uri="{BB962C8B-B14F-4D97-AF65-F5344CB8AC3E}">
        <p14:creationId xmlns:p14="http://schemas.microsoft.com/office/powerpoint/2010/main" val="16099764"/>
      </p:ext>
    </p:extLst>
  </p:cSld>
  <p:clrMapOvr>
    <a:masterClrMapping/>
  </p:clrMapOvr>
  <mc:AlternateContent xmlns:mc="http://schemas.openxmlformats.org/markup-compatibility/2006" xmlns:p14="http://schemas.microsoft.com/office/powerpoint/2010/main">
    <mc:Choice Requires="p14">
      <p:transition spd="slow" p14:dur="2000" advTm="21248"/>
    </mc:Choice>
    <mc:Fallback xmlns="">
      <p:transition spd="slow" advTm="2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UZA Meldt en Leert: 3 pijlers</a:t>
            </a:r>
          </a:p>
        </p:txBody>
      </p:sp>
      <p:graphicFrame>
        <p:nvGraphicFramePr>
          <p:cNvPr id="3" name="Diagram 2">
            <a:extLst>
              <a:ext uri="{FF2B5EF4-FFF2-40B4-BE49-F238E27FC236}">
                <a16:creationId xmlns:a16="http://schemas.microsoft.com/office/drawing/2014/main" id="{106D8ACE-4D59-AEAB-2EBD-391E47B8C706}"/>
              </a:ext>
            </a:extLst>
          </p:cNvPr>
          <p:cNvGraphicFramePr/>
          <p:nvPr>
            <p:extLst>
              <p:ext uri="{D42A27DB-BD31-4B8C-83A1-F6EECF244321}">
                <p14:modId xmlns:p14="http://schemas.microsoft.com/office/powerpoint/2010/main" val="2665768479"/>
              </p:ext>
            </p:extLst>
          </p:nvPr>
        </p:nvGraphicFramePr>
        <p:xfrm>
          <a:off x="2207568" y="2348880"/>
          <a:ext cx="6984776" cy="4138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hthoek 3">
            <a:extLst>
              <a:ext uri="{FF2B5EF4-FFF2-40B4-BE49-F238E27FC236}">
                <a16:creationId xmlns:a16="http://schemas.microsoft.com/office/drawing/2014/main" id="{1202B73E-C8C3-E7FF-8575-6D2A00ED70F2}"/>
              </a:ext>
            </a:extLst>
          </p:cNvPr>
          <p:cNvSpPr/>
          <p:nvPr/>
        </p:nvSpPr>
        <p:spPr>
          <a:xfrm>
            <a:off x="3357092" y="1018948"/>
            <a:ext cx="5115171" cy="788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Voorkomen dat hetzelfde zich opnieuw voor kan doen door de werkwijze te verbeteren </a:t>
            </a:r>
          </a:p>
        </p:txBody>
      </p:sp>
      <p:pic>
        <p:nvPicPr>
          <p:cNvPr id="5" name="Opgenomen geluid">
            <a:hlinkClick r:id="" action="ppaction://media"/>
            <a:extLst>
              <a:ext uri="{FF2B5EF4-FFF2-40B4-BE49-F238E27FC236}">
                <a16:creationId xmlns:a16="http://schemas.microsoft.com/office/drawing/2014/main" id="{60446144-3456-E9A9-EAC0-7E30C899A6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7983" y="335483"/>
            <a:ext cx="609600" cy="609600"/>
          </a:xfrm>
          <a:prstGeom prst="rect">
            <a:avLst/>
          </a:prstGeom>
        </p:spPr>
      </p:pic>
    </p:spTree>
    <p:extLst>
      <p:ext uri="{BB962C8B-B14F-4D97-AF65-F5344CB8AC3E}">
        <p14:creationId xmlns:p14="http://schemas.microsoft.com/office/powerpoint/2010/main" val="3790350454"/>
      </p:ext>
    </p:extLst>
  </p:cSld>
  <p:clrMapOvr>
    <a:masterClrMapping/>
  </p:clrMapOvr>
  <mc:AlternateContent xmlns:mc="http://schemas.openxmlformats.org/markup-compatibility/2006" xmlns:p14="http://schemas.microsoft.com/office/powerpoint/2010/main">
    <mc:Choice Requires="p14">
      <p:transition spd="slow" p14:dur="2000" advTm="23647"/>
    </mc:Choice>
    <mc:Fallback xmlns="">
      <p:transition spd="slow" advTm="2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UZA Meldt en Leert is..</a:t>
            </a:r>
          </a:p>
        </p:txBody>
      </p:sp>
      <p:pic>
        <p:nvPicPr>
          <p:cNvPr id="4" name="Tijdelijke aanduiding voor inhoud 3">
            <a:extLst>
              <a:ext uri="{FF2B5EF4-FFF2-40B4-BE49-F238E27FC236}">
                <a16:creationId xmlns:a16="http://schemas.microsoft.com/office/drawing/2014/main" id="{780231B6-2FA6-6BFB-4C93-AA39B3D203B5}"/>
              </a:ext>
            </a:extLst>
          </p:cNvPr>
          <p:cNvPicPr>
            <a:picLocks noChangeAspect="1"/>
          </p:cNvPicPr>
          <p:nvPr/>
        </p:nvPicPr>
        <p:blipFill>
          <a:blip r:embed="rId5"/>
          <a:stretch>
            <a:fillRect/>
          </a:stretch>
        </p:blipFill>
        <p:spPr>
          <a:xfrm>
            <a:off x="2351584" y="871218"/>
            <a:ext cx="6658579" cy="4839296"/>
          </a:xfrm>
          <a:prstGeom prst="rect">
            <a:avLst/>
          </a:prstGeom>
        </p:spPr>
      </p:pic>
      <p:pic>
        <p:nvPicPr>
          <p:cNvPr id="7" name="Opgenomen geluid">
            <a:hlinkClick r:id="" action="ppaction://media"/>
            <a:extLst>
              <a:ext uri="{FF2B5EF4-FFF2-40B4-BE49-F238E27FC236}">
                <a16:creationId xmlns:a16="http://schemas.microsoft.com/office/drawing/2014/main" id="{6017141B-E984-54DF-A5C9-0204D005D3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5560" y="261618"/>
            <a:ext cx="609600" cy="609600"/>
          </a:xfrm>
          <a:prstGeom prst="rect">
            <a:avLst/>
          </a:prstGeom>
        </p:spPr>
      </p:pic>
    </p:spTree>
    <p:extLst>
      <p:ext uri="{BB962C8B-B14F-4D97-AF65-F5344CB8AC3E}">
        <p14:creationId xmlns:p14="http://schemas.microsoft.com/office/powerpoint/2010/main" val="2424541648"/>
      </p:ext>
    </p:extLst>
  </p:cSld>
  <p:clrMapOvr>
    <a:masterClrMapping/>
  </p:clrMapOvr>
  <mc:AlternateContent xmlns:mc="http://schemas.openxmlformats.org/markup-compatibility/2006" xmlns:p14="http://schemas.microsoft.com/office/powerpoint/2010/main">
    <mc:Choice Requires="p14">
      <p:transition spd="slow" p14:dur="2000" advTm="41075"/>
    </mc:Choice>
    <mc:Fallback xmlns="">
      <p:transition spd="slow" advTm="4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119336" y="4797152"/>
            <a:ext cx="7704856" cy="1872208"/>
          </a:xfrm>
        </p:spPr>
        <p:txBody>
          <a:bodyPr/>
          <a:lstStyle/>
          <a:p>
            <a:r>
              <a:rPr lang="nl-BE" sz="6600" dirty="0"/>
              <a:t>Kwaliteitsprioriteiten</a:t>
            </a:r>
          </a:p>
        </p:txBody>
      </p:sp>
      <p:pic>
        <p:nvPicPr>
          <p:cNvPr id="5" name="Opgenomen geluid">
            <a:hlinkClick r:id="" action="ppaction://media"/>
            <a:extLst>
              <a:ext uri="{FF2B5EF4-FFF2-40B4-BE49-F238E27FC236}">
                <a16:creationId xmlns:a16="http://schemas.microsoft.com/office/drawing/2014/main" id="{350848EA-50B8-0BBB-FF61-7E823933EA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12624" y="332656"/>
            <a:ext cx="609600" cy="609600"/>
          </a:xfrm>
          <a:prstGeom prst="rect">
            <a:avLst/>
          </a:prstGeom>
        </p:spPr>
      </p:pic>
    </p:spTree>
    <p:extLst>
      <p:ext uri="{BB962C8B-B14F-4D97-AF65-F5344CB8AC3E}">
        <p14:creationId xmlns:p14="http://schemas.microsoft.com/office/powerpoint/2010/main" val="1584237580"/>
      </p:ext>
    </p:extLst>
  </p:cSld>
  <p:clrMapOvr>
    <a:masterClrMapping/>
  </p:clrMapOvr>
  <mc:AlternateContent xmlns:mc="http://schemas.openxmlformats.org/markup-compatibility/2006" xmlns:p14="http://schemas.microsoft.com/office/powerpoint/2010/main">
    <mc:Choice Requires="p14">
      <p:transition spd="slow" p14:dur="2000" advTm="6557"/>
    </mc:Choice>
    <mc:Fallback xmlns="">
      <p:transition spd="slow" advTm="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CADD6-3FB6-0F0B-C60D-5D4CA5BF6F66}"/>
              </a:ext>
            </a:extLst>
          </p:cNvPr>
          <p:cNvSpPr>
            <a:spLocks noGrp="1"/>
          </p:cNvSpPr>
          <p:nvPr>
            <p:ph type="title"/>
          </p:nvPr>
        </p:nvSpPr>
        <p:spPr>
          <a:xfrm>
            <a:off x="892840" y="1290380"/>
            <a:ext cx="7291392" cy="2138620"/>
          </a:xfrm>
        </p:spPr>
        <p:txBody>
          <a:bodyPr/>
          <a:lstStyle/>
          <a:p>
            <a:r>
              <a:rPr lang="nl-BE" dirty="0" err="1"/>
              <a:t>Patiëntsveiligheidsdoelen</a:t>
            </a:r>
            <a:endParaRPr lang="nl-BE" dirty="0"/>
          </a:p>
        </p:txBody>
      </p:sp>
      <p:sp>
        <p:nvSpPr>
          <p:cNvPr id="3" name="Ondertitel 2">
            <a:extLst>
              <a:ext uri="{FF2B5EF4-FFF2-40B4-BE49-F238E27FC236}">
                <a16:creationId xmlns:a16="http://schemas.microsoft.com/office/drawing/2014/main" id="{C28F283F-32AC-3FE3-C96A-E2A4CAA52349}"/>
              </a:ext>
            </a:extLst>
          </p:cNvPr>
          <p:cNvSpPr>
            <a:spLocks noGrp="1"/>
          </p:cNvSpPr>
          <p:nvPr>
            <p:ph type="subTitle" idx="1"/>
          </p:nvPr>
        </p:nvSpPr>
        <p:spPr/>
        <p:txBody>
          <a:bodyPr/>
          <a:lstStyle/>
          <a:p>
            <a:endParaRPr lang="nl-BE"/>
          </a:p>
        </p:txBody>
      </p:sp>
      <p:pic>
        <p:nvPicPr>
          <p:cNvPr id="4" name="Opgenomen geluid">
            <a:hlinkClick r:id="" action="ppaction://media"/>
            <a:extLst>
              <a:ext uri="{FF2B5EF4-FFF2-40B4-BE49-F238E27FC236}">
                <a16:creationId xmlns:a16="http://schemas.microsoft.com/office/drawing/2014/main" id="{7A592B47-71B8-A860-45F4-AF683D1676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6560" y="476672"/>
            <a:ext cx="609600" cy="609600"/>
          </a:xfrm>
          <a:prstGeom prst="rect">
            <a:avLst/>
          </a:prstGeom>
        </p:spPr>
      </p:pic>
    </p:spTree>
    <p:extLst>
      <p:ext uri="{BB962C8B-B14F-4D97-AF65-F5344CB8AC3E}">
        <p14:creationId xmlns:p14="http://schemas.microsoft.com/office/powerpoint/2010/main" val="927931598"/>
      </p:ext>
    </p:extLst>
  </p:cSld>
  <p:clrMapOvr>
    <a:masterClrMapping/>
  </p:clrMapOvr>
  <mc:AlternateContent xmlns:mc="http://schemas.openxmlformats.org/markup-compatibility/2006" xmlns:p14="http://schemas.microsoft.com/office/powerpoint/2010/main">
    <mc:Choice Requires="p14">
      <p:transition spd="slow" p14:dur="2000" advTm="5936"/>
    </mc:Choice>
    <mc:Fallback xmlns="">
      <p:transition spd="slow" advTm="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Naleven van de patiëntveiligheidsdoelen</a:t>
            </a:r>
          </a:p>
        </p:txBody>
      </p:sp>
      <p:sp>
        <p:nvSpPr>
          <p:cNvPr id="3" name="Tijdelijke aanduiding voor inhoud 2">
            <a:extLst>
              <a:ext uri="{FF2B5EF4-FFF2-40B4-BE49-F238E27FC236}">
                <a16:creationId xmlns:a16="http://schemas.microsoft.com/office/drawing/2014/main" id="{41B9C15C-3AA0-80ED-E638-3476E9E0FCC4}"/>
              </a:ext>
            </a:extLst>
          </p:cNvPr>
          <p:cNvSpPr txBox="1">
            <a:spLocks/>
          </p:cNvSpPr>
          <p:nvPr/>
        </p:nvSpPr>
        <p:spPr>
          <a:xfrm>
            <a:off x="407368" y="0"/>
            <a:ext cx="8075240" cy="5199338"/>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lnSpc>
                <a:spcPct val="150000"/>
              </a:lnSpc>
              <a:spcAft>
                <a:spcPts val="0"/>
              </a:spcAft>
              <a:defRPr/>
            </a:pPr>
            <a:endParaRPr lang="nl-BE" dirty="0"/>
          </a:p>
          <a:p>
            <a:pPr fontAlgn="auto">
              <a:lnSpc>
                <a:spcPct val="150000"/>
              </a:lnSpc>
              <a:spcAft>
                <a:spcPts val="0"/>
              </a:spcAft>
              <a:defRPr/>
            </a:pPr>
            <a:endParaRPr lang="nl-BE" dirty="0"/>
          </a:p>
          <a:p>
            <a:pPr fontAlgn="auto">
              <a:lnSpc>
                <a:spcPct val="150000"/>
              </a:lnSpc>
              <a:spcAft>
                <a:spcPts val="0"/>
              </a:spcAft>
              <a:defRPr/>
            </a:pPr>
            <a:endParaRPr lang="nl-BE" dirty="0"/>
          </a:p>
          <a:p>
            <a:pPr fontAlgn="auto">
              <a:lnSpc>
                <a:spcPct val="120000"/>
              </a:lnSpc>
              <a:spcAft>
                <a:spcPts val="0"/>
              </a:spcAft>
              <a:defRPr/>
            </a:pPr>
            <a:r>
              <a:rPr lang="nl-BE" sz="2600" dirty="0"/>
              <a:t>Patiëntveiligheidsdoelen </a:t>
            </a:r>
            <a:r>
              <a:rPr lang="nl-BE" sz="2600" dirty="0">
                <a:sym typeface="Wingdings" panose="05000000000000000000" pitchFamily="2" charset="2"/>
              </a:rPr>
              <a:t> </a:t>
            </a:r>
            <a:r>
              <a:rPr lang="nl-BE" sz="2600" dirty="0"/>
              <a:t>sterk bepalend voor de patiëntveiligheid in een ziekenhuis   </a:t>
            </a:r>
            <a:r>
              <a:rPr lang="nl-BE" sz="2000" i="1" dirty="0">
                <a:hlinkClick r:id="rId5"/>
              </a:rPr>
              <a:t>(Waaier kwaliteit en veiligheid in het UZA)  </a:t>
            </a:r>
            <a:endParaRPr lang="nl-BE" sz="2000" i="1" dirty="0"/>
          </a:p>
          <a:p>
            <a:pPr fontAlgn="auto">
              <a:lnSpc>
                <a:spcPct val="120000"/>
              </a:lnSpc>
              <a:spcAft>
                <a:spcPts val="0"/>
              </a:spcAft>
              <a:defRPr/>
            </a:pPr>
            <a:endParaRPr lang="nl-BE" sz="2600" dirty="0"/>
          </a:p>
          <a:p>
            <a:pPr marL="457200" indent="-457200" fontAlgn="auto">
              <a:lnSpc>
                <a:spcPct val="120000"/>
              </a:lnSpc>
              <a:spcAft>
                <a:spcPts val="0"/>
              </a:spcAft>
              <a:buFont typeface="Arial" charset="0"/>
              <a:buAutoNum type="arabicPeriod"/>
              <a:defRPr/>
            </a:pPr>
            <a:r>
              <a:rPr lang="nl-BE" sz="2600" dirty="0"/>
              <a:t>Correcte patiëntidentificatie</a:t>
            </a:r>
          </a:p>
          <a:p>
            <a:pPr marL="457200" indent="-457200" fontAlgn="auto">
              <a:lnSpc>
                <a:spcPct val="120000"/>
              </a:lnSpc>
              <a:spcAft>
                <a:spcPts val="0"/>
              </a:spcAft>
              <a:buFont typeface="Arial" charset="0"/>
              <a:buAutoNum type="arabicPeriod"/>
              <a:defRPr/>
            </a:pPr>
            <a:r>
              <a:rPr lang="nl-BE" sz="2600" dirty="0"/>
              <a:t>Effectieve communicatie</a:t>
            </a:r>
          </a:p>
          <a:p>
            <a:pPr marL="457200" indent="-457200" fontAlgn="auto">
              <a:lnSpc>
                <a:spcPct val="120000"/>
              </a:lnSpc>
              <a:spcAft>
                <a:spcPts val="0"/>
              </a:spcAft>
              <a:buFont typeface="Arial" charset="0"/>
              <a:buAutoNum type="arabicPeriod"/>
              <a:defRPr/>
            </a:pPr>
            <a:r>
              <a:rPr lang="nl-BE" sz="2600" dirty="0"/>
              <a:t>Hoog Risico Medicatie</a:t>
            </a:r>
          </a:p>
          <a:p>
            <a:pPr marL="457200" indent="-457200" fontAlgn="auto">
              <a:lnSpc>
                <a:spcPct val="120000"/>
              </a:lnSpc>
              <a:spcAft>
                <a:spcPts val="0"/>
              </a:spcAft>
              <a:buFont typeface="Arial" charset="0"/>
              <a:buAutoNum type="arabicPeriod"/>
              <a:defRPr/>
            </a:pPr>
            <a:r>
              <a:rPr lang="nl-BE" sz="2600" dirty="0"/>
              <a:t>Chirurgie: correcte zijde, correcte ingreep, correcte patiënt</a:t>
            </a:r>
          </a:p>
          <a:p>
            <a:pPr marL="457200" indent="-457200" fontAlgn="auto">
              <a:lnSpc>
                <a:spcPct val="120000"/>
              </a:lnSpc>
              <a:spcAft>
                <a:spcPts val="0"/>
              </a:spcAft>
              <a:buFont typeface="Arial" charset="0"/>
              <a:buAutoNum type="arabicPeriod"/>
              <a:defRPr/>
            </a:pPr>
            <a:r>
              <a:rPr lang="nl-BE" sz="2600" dirty="0"/>
              <a:t>Handhygiëne</a:t>
            </a:r>
          </a:p>
          <a:p>
            <a:pPr marL="457200" indent="-457200" fontAlgn="auto">
              <a:lnSpc>
                <a:spcPct val="120000"/>
              </a:lnSpc>
              <a:spcAft>
                <a:spcPts val="0"/>
              </a:spcAft>
              <a:buFont typeface="Arial" charset="0"/>
              <a:buAutoNum type="arabicPeriod"/>
              <a:defRPr/>
            </a:pPr>
            <a:r>
              <a:rPr lang="nl-BE" sz="2600" dirty="0"/>
              <a:t>Valpreventie</a:t>
            </a:r>
          </a:p>
          <a:p>
            <a:pPr fontAlgn="auto">
              <a:spcAft>
                <a:spcPts val="0"/>
              </a:spcAft>
            </a:pPr>
            <a:endParaRPr lang="nl-BE" dirty="0"/>
          </a:p>
        </p:txBody>
      </p:sp>
      <p:pic>
        <p:nvPicPr>
          <p:cNvPr id="6" name="Opgenomen geluid">
            <a:hlinkClick r:id="" action="ppaction://media"/>
            <a:extLst>
              <a:ext uri="{FF2B5EF4-FFF2-40B4-BE49-F238E27FC236}">
                <a16:creationId xmlns:a16="http://schemas.microsoft.com/office/drawing/2014/main" id="{8AACF596-6DB6-0DB1-0526-4173491BEC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230" y="246791"/>
            <a:ext cx="609600" cy="609600"/>
          </a:xfrm>
          <a:prstGeom prst="rect">
            <a:avLst/>
          </a:prstGeom>
        </p:spPr>
      </p:pic>
    </p:spTree>
    <p:extLst>
      <p:ext uri="{BB962C8B-B14F-4D97-AF65-F5344CB8AC3E}">
        <p14:creationId xmlns:p14="http://schemas.microsoft.com/office/powerpoint/2010/main" val="409075045"/>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Inleiding</a:t>
            </a:r>
          </a:p>
        </p:txBody>
      </p:sp>
      <p:sp>
        <p:nvSpPr>
          <p:cNvPr id="4" name="Tijdelijke aanduiding voor inhoud 3">
            <a:extLst>
              <a:ext uri="{FF2B5EF4-FFF2-40B4-BE49-F238E27FC236}">
                <a16:creationId xmlns:a16="http://schemas.microsoft.com/office/drawing/2014/main" id="{70B5885E-F2D0-9310-9C3B-281CEB6F9AD9}"/>
              </a:ext>
            </a:extLst>
          </p:cNvPr>
          <p:cNvSpPr txBox="1">
            <a:spLocks/>
          </p:cNvSpPr>
          <p:nvPr/>
        </p:nvSpPr>
        <p:spPr>
          <a:xfrm>
            <a:off x="1199456" y="839187"/>
            <a:ext cx="8136904" cy="4876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endParaRPr lang="nl-BE" dirty="0"/>
          </a:p>
          <a:p>
            <a:pPr algn="ctr" fontAlgn="auto">
              <a:spcAft>
                <a:spcPts val="0"/>
              </a:spcAft>
            </a:pPr>
            <a:r>
              <a:rPr lang="en-US" sz="2800" b="1" i="1" dirty="0"/>
              <a:t>International Patient Safety Goals (IPSG) help accredited organizations address specific areas of concern in some of the most problematic areas of patient safety.</a:t>
            </a:r>
            <a:r>
              <a:rPr lang="nl-BE" sz="2800" dirty="0"/>
              <a:t> </a:t>
            </a:r>
          </a:p>
          <a:p>
            <a:pPr fontAlgn="auto">
              <a:spcAft>
                <a:spcPts val="0"/>
              </a:spcAft>
            </a:pPr>
            <a:endParaRPr lang="nl-BE" dirty="0"/>
          </a:p>
          <a:p>
            <a:pPr fontAlgn="auto">
              <a:spcAft>
                <a:spcPts val="0"/>
              </a:spcAft>
            </a:pPr>
            <a:endParaRPr lang="nl-BE" dirty="0"/>
          </a:p>
          <a:p>
            <a:pPr marL="342900" indent="-342900" fontAlgn="auto">
              <a:spcAft>
                <a:spcPts val="0"/>
              </a:spcAft>
              <a:buFont typeface="Arial" panose="020B0604020202020204" pitchFamily="34" charset="0"/>
              <a:buChar char="•"/>
            </a:pPr>
            <a:r>
              <a:rPr lang="nl-BE" dirty="0"/>
              <a:t>IPSG = 6 internationale veiligheidsdoelen</a:t>
            </a:r>
          </a:p>
          <a:p>
            <a:pPr fontAlgn="auto">
              <a:spcAft>
                <a:spcPts val="0"/>
              </a:spcAft>
            </a:pPr>
            <a:endParaRPr lang="nl-BE" dirty="0"/>
          </a:p>
          <a:p>
            <a:pPr marL="342900" indent="-342900" fontAlgn="auto">
              <a:spcAft>
                <a:spcPts val="0"/>
              </a:spcAft>
              <a:buFont typeface="Arial" panose="020B0604020202020204" pitchFamily="34" charset="0"/>
              <a:buChar char="•"/>
            </a:pPr>
            <a:r>
              <a:rPr lang="nl-BE" dirty="0"/>
              <a:t>Steeds volledig in orde</a:t>
            </a:r>
          </a:p>
          <a:p>
            <a:pPr algn="ctr" fontAlgn="auto">
              <a:spcAft>
                <a:spcPts val="0"/>
              </a:spcAft>
            </a:pPr>
            <a:endParaRPr lang="nl-BE" i="1" dirty="0"/>
          </a:p>
        </p:txBody>
      </p:sp>
      <p:pic>
        <p:nvPicPr>
          <p:cNvPr id="6" name="Opgenomen geluid">
            <a:hlinkClick r:id="" action="ppaction://media"/>
            <a:extLst>
              <a:ext uri="{FF2B5EF4-FFF2-40B4-BE49-F238E27FC236}">
                <a16:creationId xmlns:a16="http://schemas.microsoft.com/office/drawing/2014/main" id="{933F71DF-3F7D-968E-562F-E960E0932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7983" y="261618"/>
            <a:ext cx="609600" cy="609600"/>
          </a:xfrm>
          <a:prstGeom prst="rect">
            <a:avLst/>
          </a:prstGeom>
        </p:spPr>
      </p:pic>
    </p:spTree>
    <p:extLst>
      <p:ext uri="{BB962C8B-B14F-4D97-AF65-F5344CB8AC3E}">
        <p14:creationId xmlns:p14="http://schemas.microsoft.com/office/powerpoint/2010/main" val="1311570047"/>
      </p:ext>
    </p:extLst>
  </p:cSld>
  <p:clrMapOvr>
    <a:masterClrMapping/>
  </p:clrMapOvr>
  <mc:AlternateContent xmlns:mc="http://schemas.openxmlformats.org/markup-compatibility/2006" xmlns:p14="http://schemas.microsoft.com/office/powerpoint/2010/main">
    <mc:Choice Requires="p14">
      <p:transition spd="slow" p14:dur="2000" advTm="11045"/>
    </mc:Choice>
    <mc:Fallback xmlns="">
      <p:transition spd="slow" advTm="1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1. </a:t>
            </a:r>
            <a:r>
              <a:rPr lang="nl-BE" sz="4800" dirty="0" err="1">
                <a:solidFill>
                  <a:srgbClr val="1754F1"/>
                </a:solidFill>
              </a:rPr>
              <a:t>Patiëntenidentificatie</a:t>
            </a:r>
            <a:endParaRPr lang="nl-BE" sz="4800" dirty="0">
              <a:solidFill>
                <a:srgbClr val="1754F1"/>
              </a:solidFill>
            </a:endParaRPr>
          </a:p>
        </p:txBody>
      </p:sp>
      <p:sp>
        <p:nvSpPr>
          <p:cNvPr id="3" name="Tijdelijke aanduiding voor inhoud 2">
            <a:extLst>
              <a:ext uri="{FF2B5EF4-FFF2-40B4-BE49-F238E27FC236}">
                <a16:creationId xmlns:a16="http://schemas.microsoft.com/office/drawing/2014/main" id="{F5095268-EBFD-B845-FE95-01EC89D6E01E}"/>
              </a:ext>
            </a:extLst>
          </p:cNvPr>
          <p:cNvSpPr txBox="1">
            <a:spLocks/>
          </p:cNvSpPr>
          <p:nvPr/>
        </p:nvSpPr>
        <p:spPr>
          <a:xfrm>
            <a:off x="335360" y="871218"/>
            <a:ext cx="8640961" cy="58772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nl-BE" sz="1800" b="1" dirty="0">
                <a:latin typeface="+mj-lt"/>
                <a:ea typeface="Verdana" charset="0"/>
                <a:cs typeface="Verdana" charset="0"/>
              </a:rPr>
              <a:t>Wat? </a:t>
            </a:r>
          </a:p>
          <a:p>
            <a:pPr fontAlgn="auto">
              <a:spcAft>
                <a:spcPts val="0"/>
              </a:spcAft>
            </a:pPr>
            <a:r>
              <a:rPr lang="nl-BE" sz="1800" dirty="0">
                <a:latin typeface="+mj-lt"/>
                <a:ea typeface="Verdana" charset="0"/>
                <a:cs typeface="Verdana" charset="0"/>
              </a:rPr>
              <a:t>Juiste identificatie en verificatie </a:t>
            </a:r>
            <a:r>
              <a:rPr lang="nl-BE" sz="1800" i="1" dirty="0">
                <a:latin typeface="+mj-lt"/>
                <a:ea typeface="Verdana" charset="0"/>
                <a:cs typeface="Verdana" charset="0"/>
              </a:rPr>
              <a:t>(met 2 identificatiegegevens)</a:t>
            </a:r>
          </a:p>
          <a:p>
            <a:pPr fontAlgn="auto">
              <a:spcAft>
                <a:spcPts val="0"/>
              </a:spcAft>
            </a:pPr>
            <a:endParaRPr lang="nl-BE" sz="1800" b="1" dirty="0">
              <a:latin typeface="+mj-lt"/>
              <a:ea typeface="Verdana" charset="0"/>
              <a:cs typeface="Verdana" charset="0"/>
            </a:endParaRPr>
          </a:p>
          <a:p>
            <a:pPr fontAlgn="auto">
              <a:spcAft>
                <a:spcPts val="0"/>
              </a:spcAft>
            </a:pPr>
            <a:r>
              <a:rPr lang="nl-BE" sz="1800" b="1" dirty="0">
                <a:latin typeface="+mj-lt"/>
                <a:ea typeface="Verdana" charset="0"/>
                <a:cs typeface="Verdana" charset="0"/>
              </a:rPr>
              <a:t>Wanneer? </a:t>
            </a:r>
          </a:p>
          <a:p>
            <a:pPr fontAlgn="auto">
              <a:spcAft>
                <a:spcPts val="0"/>
              </a:spcAft>
            </a:pPr>
            <a:r>
              <a:rPr lang="nl-BE" sz="1800" dirty="0">
                <a:latin typeface="+mj-lt"/>
                <a:ea typeface="Verdana" charset="0"/>
                <a:cs typeface="Verdana" charset="0"/>
              </a:rPr>
              <a:t>Vóór het uitvoeren van een behandeling of onderzoek </a:t>
            </a:r>
          </a:p>
          <a:p>
            <a:pPr fontAlgn="auto">
              <a:spcAft>
                <a:spcPts val="0"/>
              </a:spcAft>
            </a:pPr>
            <a:r>
              <a:rPr lang="nl-BE" sz="1800" dirty="0">
                <a:latin typeface="+mj-lt"/>
                <a:ea typeface="Verdana" charset="0"/>
                <a:cs typeface="Verdana" charset="0"/>
              </a:rPr>
              <a:t>Bij opname op een dienst</a:t>
            </a:r>
          </a:p>
          <a:p>
            <a:pPr fontAlgn="auto">
              <a:spcAft>
                <a:spcPts val="0"/>
              </a:spcAft>
            </a:pPr>
            <a:r>
              <a:rPr lang="nl-BE" sz="1800" dirty="0">
                <a:latin typeface="+mj-lt"/>
                <a:ea typeface="Verdana" charset="0"/>
                <a:cs typeface="Verdana" charset="0"/>
              </a:rPr>
              <a:t>Vóór het toedienen van medicatie, bloed of bloedproducten </a:t>
            </a:r>
          </a:p>
          <a:p>
            <a:pPr fontAlgn="auto">
              <a:spcAft>
                <a:spcPts val="0"/>
              </a:spcAft>
            </a:pPr>
            <a:r>
              <a:rPr lang="nl-BE" sz="1800" dirty="0">
                <a:latin typeface="+mj-lt"/>
                <a:ea typeface="Verdana" charset="0"/>
                <a:cs typeface="Verdana" charset="0"/>
              </a:rPr>
              <a:t>Vóór het afnemen van bloed en andere monsters voor klinisch onderzoek </a:t>
            </a:r>
          </a:p>
          <a:p>
            <a:pPr fontAlgn="auto">
              <a:spcAft>
                <a:spcPts val="0"/>
              </a:spcAft>
            </a:pPr>
            <a:r>
              <a:rPr lang="nl-BE" sz="1800" dirty="0">
                <a:latin typeface="+mj-lt"/>
                <a:ea typeface="Verdana" charset="0"/>
                <a:cs typeface="Verdana" charset="0"/>
              </a:rPr>
              <a:t>Bij transfer of mutatie naar een andere dienst </a:t>
            </a:r>
          </a:p>
          <a:p>
            <a:pPr fontAlgn="auto">
              <a:spcAft>
                <a:spcPts val="0"/>
              </a:spcAft>
            </a:pPr>
            <a:endParaRPr lang="nl-BE" sz="1800" dirty="0">
              <a:latin typeface="+mj-lt"/>
              <a:ea typeface="Verdana" charset="0"/>
              <a:cs typeface="Verdana" charset="0"/>
            </a:endParaRPr>
          </a:p>
          <a:p>
            <a:pPr fontAlgn="auto">
              <a:spcAft>
                <a:spcPts val="0"/>
              </a:spcAft>
            </a:pPr>
            <a:r>
              <a:rPr lang="nl-BE" sz="1800" b="1" dirty="0">
                <a:latin typeface="+mj-lt"/>
                <a:ea typeface="Verdana" charset="0"/>
                <a:cs typeface="Verdana" charset="0"/>
              </a:rPr>
              <a:t>Hoe? </a:t>
            </a:r>
          </a:p>
          <a:p>
            <a:pPr fontAlgn="auto">
              <a:spcAft>
                <a:spcPts val="0"/>
              </a:spcAft>
            </a:pPr>
            <a:r>
              <a:rPr lang="nl-BE" sz="1800" dirty="0">
                <a:latin typeface="+mj-lt"/>
                <a:ea typeface="Verdana" charset="0"/>
                <a:cs typeface="Verdana" charset="0"/>
              </a:rPr>
              <a:t>Actieve bevraging aan patiënt </a:t>
            </a:r>
          </a:p>
          <a:p>
            <a:pPr fontAlgn="auto">
              <a:spcAft>
                <a:spcPts val="0"/>
              </a:spcAft>
            </a:pPr>
            <a:r>
              <a:rPr lang="nl-BE" sz="1800" dirty="0">
                <a:latin typeface="+mj-lt"/>
                <a:ea typeface="Verdana" charset="0"/>
                <a:cs typeface="Verdana" charset="0"/>
              </a:rPr>
              <a:t>Controle van het patiëntidentificatiebandje </a:t>
            </a:r>
            <a:r>
              <a:rPr lang="nl-BE" sz="1800" i="1" dirty="0">
                <a:latin typeface="+mj-lt"/>
                <a:ea typeface="Verdana" charset="0"/>
                <a:cs typeface="Verdana" charset="0"/>
              </a:rPr>
              <a:t>(zichtbaar)</a:t>
            </a:r>
          </a:p>
          <a:p>
            <a:pPr marL="344488" lvl="1" fontAlgn="auto">
              <a:spcAft>
                <a:spcPts val="0"/>
              </a:spcAft>
            </a:pPr>
            <a:endParaRPr lang="nl-NL" sz="1800" dirty="0">
              <a:latin typeface="+mj-lt"/>
              <a:ea typeface="Verdana" charset="0"/>
              <a:cs typeface="Verdana" charset="0"/>
            </a:endParaRPr>
          </a:p>
        </p:txBody>
      </p:sp>
      <p:pic>
        <p:nvPicPr>
          <p:cNvPr id="5" name="Opgenomen geluid">
            <a:hlinkClick r:id="" action="ppaction://media"/>
            <a:extLst>
              <a:ext uri="{FF2B5EF4-FFF2-40B4-BE49-F238E27FC236}">
                <a16:creationId xmlns:a16="http://schemas.microsoft.com/office/drawing/2014/main" id="{ADC2CE4D-2C20-E81A-97FD-870558433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9991" y="261618"/>
            <a:ext cx="609600" cy="609600"/>
          </a:xfrm>
          <a:prstGeom prst="rect">
            <a:avLst/>
          </a:prstGeom>
        </p:spPr>
      </p:pic>
    </p:spTree>
    <p:extLst>
      <p:ext uri="{BB962C8B-B14F-4D97-AF65-F5344CB8AC3E}">
        <p14:creationId xmlns:p14="http://schemas.microsoft.com/office/powerpoint/2010/main" val="3575885136"/>
      </p:ext>
    </p:extLst>
  </p:cSld>
  <p:clrMapOvr>
    <a:masterClrMapping/>
  </p:clrMapOvr>
  <mc:AlternateContent xmlns:mc="http://schemas.openxmlformats.org/markup-compatibility/2006" xmlns:p14="http://schemas.microsoft.com/office/powerpoint/2010/main">
    <mc:Choice Requires="p14">
      <p:transition spd="slow" p14:dur="2000" advTm="48674"/>
    </mc:Choice>
    <mc:Fallback xmlns="">
      <p:transition spd="slow" advTm="4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2. Effectieve communicatie en overdracht</a:t>
            </a:r>
          </a:p>
        </p:txBody>
      </p:sp>
      <p:sp>
        <p:nvSpPr>
          <p:cNvPr id="4" name="Tijdelijke aanduiding voor inhoud 2">
            <a:extLst>
              <a:ext uri="{FF2B5EF4-FFF2-40B4-BE49-F238E27FC236}">
                <a16:creationId xmlns:a16="http://schemas.microsoft.com/office/drawing/2014/main" id="{AC4CD104-E0C5-B108-9021-E247A5FAD1F0}"/>
              </a:ext>
            </a:extLst>
          </p:cNvPr>
          <p:cNvSpPr txBox="1">
            <a:spLocks/>
          </p:cNvSpPr>
          <p:nvPr/>
        </p:nvSpPr>
        <p:spPr>
          <a:xfrm>
            <a:off x="263352" y="871218"/>
            <a:ext cx="8568952" cy="4876800"/>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nl-BE" dirty="0">
                <a:solidFill>
                  <a:schemeClr val="tx2">
                    <a:lumMod val="60000"/>
                    <a:lumOff val="40000"/>
                  </a:schemeClr>
                </a:solidFill>
              </a:rPr>
              <a:t>Read back</a:t>
            </a:r>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fontAlgn="auto">
              <a:spcAft>
                <a:spcPts val="0"/>
              </a:spcAft>
            </a:pPr>
            <a:endParaRPr lang="nl-BE" dirty="0"/>
          </a:p>
          <a:p>
            <a:pPr marL="342900" indent="-342900" fontAlgn="auto">
              <a:spcAft>
                <a:spcPts val="0"/>
              </a:spcAft>
              <a:buFont typeface="Arial" panose="020B0604020202020204" pitchFamily="34" charset="0"/>
              <a:buChar char="•"/>
            </a:pPr>
            <a:r>
              <a:rPr lang="nl-NL" altLang="nl-NL" i="1" dirty="0">
                <a:solidFill>
                  <a:srgbClr val="798FA4"/>
                </a:solidFill>
                <a:ea typeface="Geneva" charset="0"/>
                <a:sym typeface="Arial" charset="0"/>
              </a:rPr>
              <a:t>ISBARR bij </a:t>
            </a:r>
            <a:r>
              <a:rPr lang="nl-BE" i="1" dirty="0">
                <a:solidFill>
                  <a:srgbClr val="798FA4"/>
                </a:solidFill>
                <a:ea typeface="Geneva" charset="0"/>
              </a:rPr>
              <a:t>mondelinge en telefonische orders / (kritische) testresultaten </a:t>
            </a:r>
            <a:endParaRPr lang="nl-BE" dirty="0"/>
          </a:p>
          <a:p>
            <a:pPr marL="342900" indent="-342900" fontAlgn="auto">
              <a:spcAft>
                <a:spcPts val="0"/>
              </a:spcAft>
              <a:buFont typeface="Arial" panose="020B0604020202020204" pitchFamily="34" charset="0"/>
              <a:buChar char="•"/>
            </a:pPr>
            <a:r>
              <a:rPr lang="nl-NL" altLang="nl-NL" i="1" dirty="0">
                <a:solidFill>
                  <a:srgbClr val="798FA4"/>
                </a:solidFill>
                <a:ea typeface="Geneva" charset="0"/>
                <a:sym typeface="Arial" charset="0"/>
              </a:rPr>
              <a:t>SBAR bij shift </a:t>
            </a:r>
            <a:r>
              <a:rPr lang="nl-NL" altLang="nl-NL" i="1" dirty="0" err="1">
                <a:solidFill>
                  <a:srgbClr val="798FA4"/>
                </a:solidFill>
                <a:ea typeface="Geneva" charset="0"/>
                <a:sym typeface="Arial" charset="0"/>
              </a:rPr>
              <a:t>handover</a:t>
            </a:r>
            <a:endParaRPr lang="nl-NL" altLang="nl-NL" i="1" dirty="0">
              <a:solidFill>
                <a:srgbClr val="798FA4"/>
              </a:solidFill>
              <a:ea typeface="Geneva" charset="0"/>
              <a:sym typeface="Arial" charset="0"/>
            </a:endParaRPr>
          </a:p>
          <a:p>
            <a:pPr marL="342900" indent="-342900" fontAlgn="auto">
              <a:spcAft>
                <a:spcPts val="0"/>
              </a:spcAft>
              <a:buFont typeface="Arial" panose="020B0604020202020204" pitchFamily="34" charset="0"/>
              <a:buChar char="•"/>
            </a:pPr>
            <a:r>
              <a:rPr lang="nl-NL" altLang="nl-NL" i="1" dirty="0">
                <a:solidFill>
                  <a:srgbClr val="798FA4"/>
                </a:solidFill>
                <a:ea typeface="Geneva" charset="0"/>
                <a:sym typeface="Arial" charset="0"/>
              </a:rPr>
              <a:t>Mondelinge orders = minimaal</a:t>
            </a:r>
          </a:p>
          <a:p>
            <a:pPr fontAlgn="auto">
              <a:spcAft>
                <a:spcPts val="0"/>
              </a:spcAft>
            </a:pPr>
            <a:endParaRPr lang="nl-BE" dirty="0"/>
          </a:p>
        </p:txBody>
      </p:sp>
      <p:graphicFrame>
        <p:nvGraphicFramePr>
          <p:cNvPr id="5" name="Tijdelijke aanduiding voor inhoud 3">
            <a:extLst>
              <a:ext uri="{FF2B5EF4-FFF2-40B4-BE49-F238E27FC236}">
                <a16:creationId xmlns:a16="http://schemas.microsoft.com/office/drawing/2014/main" id="{052E8B4E-AB06-8349-012E-BF4C230769D8}"/>
              </a:ext>
            </a:extLst>
          </p:cNvPr>
          <p:cNvGraphicFramePr>
            <a:graphicFrameLocks/>
          </p:cNvGraphicFramePr>
          <p:nvPr>
            <p:extLst>
              <p:ext uri="{D42A27DB-BD31-4B8C-83A1-F6EECF244321}">
                <p14:modId xmlns:p14="http://schemas.microsoft.com/office/powerpoint/2010/main" val="3179242409"/>
              </p:ext>
            </p:extLst>
          </p:nvPr>
        </p:nvGraphicFramePr>
        <p:xfrm>
          <a:off x="2567608" y="692696"/>
          <a:ext cx="5832648" cy="3888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Opgenomen geluid">
            <a:hlinkClick r:id="" action="ppaction://media"/>
            <a:extLst>
              <a:ext uri="{FF2B5EF4-FFF2-40B4-BE49-F238E27FC236}">
                <a16:creationId xmlns:a16="http://schemas.microsoft.com/office/drawing/2014/main" id="{A1473ED1-F2C4-01FC-B65B-35AB406DF5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89207" y="261618"/>
            <a:ext cx="609600" cy="609600"/>
          </a:xfrm>
          <a:prstGeom prst="rect">
            <a:avLst/>
          </a:prstGeom>
        </p:spPr>
      </p:pic>
    </p:spTree>
    <p:extLst>
      <p:ext uri="{BB962C8B-B14F-4D97-AF65-F5344CB8AC3E}">
        <p14:creationId xmlns:p14="http://schemas.microsoft.com/office/powerpoint/2010/main" val="4256500041"/>
      </p:ext>
    </p:extLst>
  </p:cSld>
  <p:clrMapOvr>
    <a:masterClrMapping/>
  </p:clrMapOvr>
  <mc:AlternateContent xmlns:mc="http://schemas.openxmlformats.org/markup-compatibility/2006" xmlns:p14="http://schemas.microsoft.com/office/powerpoint/2010/main">
    <mc:Choice Requires="p14">
      <p:transition spd="slow" p14:dur="2000" advTm="48490"/>
    </mc:Choice>
    <mc:Fallback xmlns="">
      <p:transition spd="slow" advTm="4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6979"/>
            <a:ext cx="11419431" cy="864239"/>
          </a:xfrm>
        </p:spPr>
        <p:txBody>
          <a:bodyPr anchor="b"/>
          <a:lstStyle/>
          <a:p>
            <a:r>
              <a:rPr lang="nl-BE" sz="4800" dirty="0">
                <a:solidFill>
                  <a:srgbClr val="1754F1"/>
                </a:solidFill>
              </a:rPr>
              <a:t>3. Hoog risico medicatie</a:t>
            </a:r>
          </a:p>
        </p:txBody>
      </p:sp>
      <p:pic>
        <p:nvPicPr>
          <p:cNvPr id="4" name="Afbeelding 3">
            <a:extLst>
              <a:ext uri="{FF2B5EF4-FFF2-40B4-BE49-F238E27FC236}">
                <a16:creationId xmlns:a16="http://schemas.microsoft.com/office/drawing/2014/main" id="{C8715642-613D-6451-9680-EA4C699D2818}"/>
              </a:ext>
            </a:extLst>
          </p:cNvPr>
          <p:cNvPicPr>
            <a:picLocks noChangeAspect="1"/>
          </p:cNvPicPr>
          <p:nvPr/>
        </p:nvPicPr>
        <p:blipFill>
          <a:blip r:embed="rId5"/>
          <a:stretch>
            <a:fillRect/>
          </a:stretch>
        </p:blipFill>
        <p:spPr>
          <a:xfrm>
            <a:off x="1127448" y="771683"/>
            <a:ext cx="8754887" cy="6086317"/>
          </a:xfrm>
          <a:prstGeom prst="rect">
            <a:avLst/>
          </a:prstGeom>
        </p:spPr>
      </p:pic>
      <p:pic>
        <p:nvPicPr>
          <p:cNvPr id="5" name="Opgenomen geluid">
            <a:hlinkClick r:id="" action="ppaction://media"/>
            <a:extLst>
              <a:ext uri="{FF2B5EF4-FFF2-40B4-BE49-F238E27FC236}">
                <a16:creationId xmlns:a16="http://schemas.microsoft.com/office/drawing/2014/main" id="{FB51D0D5-B4FC-5FD5-8BC3-EB1733A4B0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3183" y="261618"/>
            <a:ext cx="609600" cy="609600"/>
          </a:xfrm>
          <a:prstGeom prst="rect">
            <a:avLst/>
          </a:prstGeom>
        </p:spPr>
      </p:pic>
    </p:spTree>
    <p:extLst>
      <p:ext uri="{BB962C8B-B14F-4D97-AF65-F5344CB8AC3E}">
        <p14:creationId xmlns:p14="http://schemas.microsoft.com/office/powerpoint/2010/main" val="799385488"/>
      </p:ext>
    </p:extLst>
  </p:cSld>
  <p:clrMapOvr>
    <a:masterClrMapping/>
  </p:clrMapOvr>
  <mc:AlternateContent xmlns:mc="http://schemas.openxmlformats.org/markup-compatibility/2006" xmlns:p14="http://schemas.microsoft.com/office/powerpoint/2010/main">
    <mc:Choice Requires="p14">
      <p:transition spd="slow" p14:dur="2000" advTm="79833"/>
    </mc:Choice>
    <mc:Fallback xmlns="">
      <p:transition spd="slow" advTm="7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479376" y="3645024"/>
            <a:ext cx="6521151" cy="2042323"/>
          </a:xfrm>
        </p:spPr>
        <p:txBody>
          <a:bodyPr/>
          <a:lstStyle/>
          <a:p>
            <a:r>
              <a:rPr lang="nl-BE" sz="6600" dirty="0"/>
              <a:t>Wat is kwaliteitsvolle en veilige zorg?</a:t>
            </a:r>
          </a:p>
        </p:txBody>
      </p:sp>
      <p:pic>
        <p:nvPicPr>
          <p:cNvPr id="3" name="Opgenomen geluid">
            <a:hlinkClick r:id="" action="ppaction://media"/>
            <a:extLst>
              <a:ext uri="{FF2B5EF4-FFF2-40B4-BE49-F238E27FC236}">
                <a16:creationId xmlns:a16="http://schemas.microsoft.com/office/drawing/2014/main" id="{8A9A6A9B-D6C1-759E-BAA4-9970259A3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8627"/>
            <a:ext cx="609600" cy="609600"/>
          </a:xfrm>
          <a:prstGeom prst="rect">
            <a:avLst/>
          </a:prstGeom>
        </p:spPr>
      </p:pic>
    </p:spTree>
    <p:extLst>
      <p:ext uri="{BB962C8B-B14F-4D97-AF65-F5344CB8AC3E}">
        <p14:creationId xmlns:p14="http://schemas.microsoft.com/office/powerpoint/2010/main" val="2749831357"/>
      </p:ext>
    </p:extLst>
  </p:cSld>
  <p:clrMapOvr>
    <a:masterClrMapping/>
  </p:clrMapOvr>
  <mc:AlternateContent xmlns:mc="http://schemas.openxmlformats.org/markup-compatibility/2006" xmlns:p14="http://schemas.microsoft.com/office/powerpoint/2010/main">
    <mc:Choice Requires="p14">
      <p:transition spd="slow" p14:dur="2000" advTm="8082"/>
    </mc:Choice>
    <mc:Fallback xmlns="">
      <p:transition spd="slow" advTm="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476672"/>
            <a:ext cx="11419431" cy="864239"/>
          </a:xfrm>
        </p:spPr>
        <p:txBody>
          <a:bodyPr anchor="b"/>
          <a:lstStyle/>
          <a:p>
            <a:r>
              <a:rPr lang="nl-BE" sz="4800" dirty="0">
                <a:solidFill>
                  <a:srgbClr val="1754F1"/>
                </a:solidFill>
              </a:rPr>
              <a:t>4. Veilige chirurgie – correcte patiënt, procedure en zijde</a:t>
            </a:r>
          </a:p>
        </p:txBody>
      </p:sp>
      <p:graphicFrame>
        <p:nvGraphicFramePr>
          <p:cNvPr id="15" name="Diagram 14">
            <a:extLst>
              <a:ext uri="{FF2B5EF4-FFF2-40B4-BE49-F238E27FC236}">
                <a16:creationId xmlns:a16="http://schemas.microsoft.com/office/drawing/2014/main" id="{9D4AA3F9-7593-C9BB-8C3E-F367BF766EEE}"/>
              </a:ext>
            </a:extLst>
          </p:cNvPr>
          <p:cNvGraphicFramePr/>
          <p:nvPr>
            <p:extLst>
              <p:ext uri="{D42A27DB-BD31-4B8C-83A1-F6EECF244321}">
                <p14:modId xmlns:p14="http://schemas.microsoft.com/office/powerpoint/2010/main" val="1268963796"/>
              </p:ext>
            </p:extLst>
          </p:nvPr>
        </p:nvGraphicFramePr>
        <p:xfrm>
          <a:off x="767408" y="891079"/>
          <a:ext cx="10081120" cy="2808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kstvak 15">
            <a:extLst>
              <a:ext uri="{FF2B5EF4-FFF2-40B4-BE49-F238E27FC236}">
                <a16:creationId xmlns:a16="http://schemas.microsoft.com/office/drawing/2014/main" id="{32659E50-44D9-C30C-DECA-516C9081679D}"/>
              </a:ext>
            </a:extLst>
          </p:cNvPr>
          <p:cNvSpPr txBox="1"/>
          <p:nvPr/>
        </p:nvSpPr>
        <p:spPr>
          <a:xfrm>
            <a:off x="263352" y="1340911"/>
            <a:ext cx="10873208" cy="369332"/>
          </a:xfrm>
          <a:prstGeom prst="rect">
            <a:avLst/>
          </a:prstGeom>
          <a:noFill/>
        </p:spPr>
        <p:txBody>
          <a:bodyPr wrap="square" rtlCol="0">
            <a:spAutoFit/>
          </a:bodyPr>
          <a:lstStyle/>
          <a:p>
            <a:r>
              <a:rPr lang="nl-BE" dirty="0">
                <a:latin typeface="MiloOT"/>
              </a:rPr>
              <a:t>Veiligheidsbarrières:</a:t>
            </a:r>
          </a:p>
        </p:txBody>
      </p:sp>
      <p:sp>
        <p:nvSpPr>
          <p:cNvPr id="17" name="Rechthoek 16">
            <a:extLst>
              <a:ext uri="{FF2B5EF4-FFF2-40B4-BE49-F238E27FC236}">
                <a16:creationId xmlns:a16="http://schemas.microsoft.com/office/drawing/2014/main" id="{BF08E276-61A4-09F8-8E3D-68B7DF9880C7}"/>
              </a:ext>
            </a:extLst>
          </p:cNvPr>
          <p:cNvSpPr/>
          <p:nvPr/>
        </p:nvSpPr>
        <p:spPr>
          <a:xfrm>
            <a:off x="6134896" y="3086842"/>
            <a:ext cx="3561504" cy="1169551"/>
          </a:xfrm>
          <a:prstGeom prst="rect">
            <a:avLst/>
          </a:prstGeom>
        </p:spPr>
        <p:txBody>
          <a:bodyPr wrap="square">
            <a:spAutoFit/>
          </a:bodyPr>
          <a:lstStyle/>
          <a:p>
            <a:pPr algn="ctr"/>
            <a:r>
              <a:rPr lang="nl-NL" sz="1400" i="1" u="sng" dirty="0">
                <a:latin typeface="MiloOT" panose="020B0504030101020102"/>
              </a:rPr>
              <a:t>JCI</a:t>
            </a:r>
            <a:r>
              <a:rPr lang="nl-NL" sz="1400" i="1" u="sng" dirty="0"/>
              <a:t> </a:t>
            </a:r>
            <a:r>
              <a:rPr lang="nl-NL" sz="1400" i="1" u="sng" dirty="0" err="1"/>
              <a:t>Note</a:t>
            </a:r>
            <a:r>
              <a:rPr lang="nl-NL" sz="1400" i="1" u="sng" dirty="0"/>
              <a:t>:</a:t>
            </a:r>
          </a:p>
          <a:p>
            <a:pPr algn="ctr"/>
            <a:r>
              <a:rPr lang="nl-NL" sz="1400" i="1" dirty="0" err="1"/>
              <a:t>Ideally</a:t>
            </a:r>
            <a:r>
              <a:rPr lang="nl-NL" sz="1400" i="1" dirty="0"/>
              <a:t>, </a:t>
            </a:r>
            <a:r>
              <a:rPr lang="nl-NL" sz="1400" i="1" dirty="0" err="1"/>
              <a:t>an</a:t>
            </a:r>
            <a:r>
              <a:rPr lang="nl-NL" sz="1400" i="1" dirty="0"/>
              <a:t> “X” is </a:t>
            </a:r>
            <a:r>
              <a:rPr lang="nl-NL" sz="1400" i="1" dirty="0" err="1"/>
              <a:t>not</a:t>
            </a:r>
            <a:r>
              <a:rPr lang="nl-NL" sz="1400" i="1" dirty="0"/>
              <a:t> </a:t>
            </a:r>
            <a:r>
              <a:rPr lang="nl-NL" sz="1400" i="1" dirty="0" err="1"/>
              <a:t>used</a:t>
            </a:r>
            <a:r>
              <a:rPr lang="nl-NL" sz="1400" i="1" dirty="0"/>
              <a:t> as </a:t>
            </a:r>
            <a:r>
              <a:rPr lang="nl-NL" sz="1400" i="1" dirty="0" err="1"/>
              <a:t>the</a:t>
            </a:r>
            <a:r>
              <a:rPr lang="nl-NL" sz="1400" i="1" dirty="0"/>
              <a:t> mark as </a:t>
            </a:r>
            <a:r>
              <a:rPr lang="nl-NL" sz="1400" i="1" dirty="0" err="1"/>
              <a:t>it</a:t>
            </a:r>
            <a:r>
              <a:rPr lang="nl-NL" sz="1400" i="1" dirty="0"/>
              <a:t> </a:t>
            </a:r>
            <a:r>
              <a:rPr lang="nl-NL" sz="1400" i="1" dirty="0" err="1"/>
              <a:t>may</a:t>
            </a:r>
            <a:r>
              <a:rPr lang="nl-NL" sz="1400" i="1" dirty="0"/>
              <a:t> </a:t>
            </a:r>
            <a:r>
              <a:rPr lang="nl-NL" sz="1400" i="1" dirty="0" err="1"/>
              <a:t>be</a:t>
            </a:r>
            <a:r>
              <a:rPr lang="nl-NL" sz="1400" i="1" dirty="0"/>
              <a:t> </a:t>
            </a:r>
            <a:r>
              <a:rPr lang="nl-NL" sz="1400" i="1" dirty="0" err="1"/>
              <a:t>interpreted</a:t>
            </a:r>
            <a:r>
              <a:rPr lang="nl-NL" sz="1400" i="1" dirty="0"/>
              <a:t> as “</a:t>
            </a:r>
            <a:r>
              <a:rPr lang="nl-NL" sz="1400" i="1" dirty="0" err="1"/>
              <a:t>not</a:t>
            </a:r>
            <a:r>
              <a:rPr lang="nl-NL" sz="1400" i="1" dirty="0"/>
              <a:t> </a:t>
            </a:r>
            <a:r>
              <a:rPr lang="nl-NL" sz="1400" i="1" dirty="0" err="1"/>
              <a:t>here</a:t>
            </a:r>
            <a:r>
              <a:rPr lang="nl-NL" sz="1400" i="1" dirty="0"/>
              <a:t>” or “wrong side” and </a:t>
            </a:r>
            <a:r>
              <a:rPr lang="nl-NL" sz="1400" i="1" dirty="0" err="1"/>
              <a:t>could</a:t>
            </a:r>
            <a:r>
              <a:rPr lang="nl-NL" sz="1400" i="1" dirty="0"/>
              <a:t> </a:t>
            </a:r>
            <a:r>
              <a:rPr lang="nl-NL" sz="1400" i="1" dirty="0" err="1"/>
              <a:t>potentially</a:t>
            </a:r>
            <a:r>
              <a:rPr lang="nl-NL" sz="1400" i="1" dirty="0"/>
              <a:t> lead </a:t>
            </a:r>
            <a:r>
              <a:rPr lang="nl-NL" sz="1400" i="1" dirty="0" err="1"/>
              <a:t>to</a:t>
            </a:r>
            <a:r>
              <a:rPr lang="nl-NL" sz="1400" i="1" dirty="0"/>
              <a:t> </a:t>
            </a:r>
            <a:r>
              <a:rPr lang="nl-NL" sz="1400" i="1" dirty="0" err="1"/>
              <a:t>errors</a:t>
            </a:r>
            <a:r>
              <a:rPr lang="nl-NL" sz="1400" i="1" dirty="0"/>
              <a:t> in patient care. </a:t>
            </a:r>
          </a:p>
        </p:txBody>
      </p:sp>
      <p:pic>
        <p:nvPicPr>
          <p:cNvPr id="18" name="Afbeelding 17">
            <a:extLst>
              <a:ext uri="{FF2B5EF4-FFF2-40B4-BE49-F238E27FC236}">
                <a16:creationId xmlns:a16="http://schemas.microsoft.com/office/drawing/2014/main" id="{05834C51-CFC1-EF7B-F9AA-F0B411D7A482}"/>
              </a:ext>
            </a:extLst>
          </p:cNvPr>
          <p:cNvPicPr>
            <a:picLocks noChangeAspect="1"/>
          </p:cNvPicPr>
          <p:nvPr/>
        </p:nvPicPr>
        <p:blipFill>
          <a:blip r:embed="rId10"/>
          <a:stretch>
            <a:fillRect/>
          </a:stretch>
        </p:blipFill>
        <p:spPr>
          <a:xfrm>
            <a:off x="1991544" y="2979564"/>
            <a:ext cx="2888285" cy="1475078"/>
          </a:xfrm>
          <a:prstGeom prst="rect">
            <a:avLst/>
          </a:prstGeom>
        </p:spPr>
      </p:pic>
      <p:sp>
        <p:nvSpPr>
          <p:cNvPr id="21" name="Rechthoek 20">
            <a:extLst>
              <a:ext uri="{FF2B5EF4-FFF2-40B4-BE49-F238E27FC236}">
                <a16:creationId xmlns:a16="http://schemas.microsoft.com/office/drawing/2014/main" id="{A87526F3-54A4-BD81-9272-A1C2995D3175}"/>
              </a:ext>
            </a:extLst>
          </p:cNvPr>
          <p:cNvSpPr/>
          <p:nvPr/>
        </p:nvSpPr>
        <p:spPr>
          <a:xfrm>
            <a:off x="1667508" y="4614325"/>
            <a:ext cx="8064896" cy="923330"/>
          </a:xfrm>
          <a:prstGeom prst="rect">
            <a:avLst/>
          </a:prstGeom>
        </p:spPr>
        <p:txBody>
          <a:bodyPr wrap="square">
            <a:spAutoFit/>
          </a:bodyPr>
          <a:lstStyle/>
          <a:p>
            <a:pPr algn="ctr"/>
            <a:r>
              <a:rPr lang="nl-BE" dirty="0">
                <a:solidFill>
                  <a:srgbClr val="AF0039"/>
                </a:solidFill>
                <a:latin typeface="MiloOT" panose="020B0504030101020102"/>
              </a:rPr>
              <a:t>Garanderen dat de correcte procedure bij de correcte patiënt aan de correcte kant/zijde gebeurt door een aantal veiligheidsbarrières in te bouwen in het proces om vertragingen, fouten of verwisselingen te vermijden</a:t>
            </a:r>
            <a:endParaRPr lang="nl-BE" i="1" dirty="0">
              <a:solidFill>
                <a:srgbClr val="AF0039"/>
              </a:solidFill>
              <a:latin typeface="MiloOT" panose="020B0504030101020102"/>
            </a:endParaRPr>
          </a:p>
        </p:txBody>
      </p:sp>
      <p:pic>
        <p:nvPicPr>
          <p:cNvPr id="22" name="Opgenomen geluid">
            <a:hlinkClick r:id="" action="ppaction://media"/>
            <a:extLst>
              <a:ext uri="{FF2B5EF4-FFF2-40B4-BE49-F238E27FC236}">
                <a16:creationId xmlns:a16="http://schemas.microsoft.com/office/drawing/2014/main" id="{A82E98E7-5C5B-E890-0358-5AC6AAE482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50878" y="281479"/>
            <a:ext cx="609600" cy="609600"/>
          </a:xfrm>
          <a:prstGeom prst="rect">
            <a:avLst/>
          </a:prstGeom>
        </p:spPr>
      </p:pic>
    </p:spTree>
    <p:extLst>
      <p:ext uri="{BB962C8B-B14F-4D97-AF65-F5344CB8AC3E}">
        <p14:creationId xmlns:p14="http://schemas.microsoft.com/office/powerpoint/2010/main" val="3028189801"/>
      </p:ext>
    </p:extLst>
  </p:cSld>
  <p:clrMapOvr>
    <a:masterClrMapping/>
  </p:clrMapOvr>
  <mc:AlternateContent xmlns:mc="http://schemas.openxmlformats.org/markup-compatibility/2006" xmlns:p14="http://schemas.microsoft.com/office/powerpoint/2010/main">
    <mc:Choice Requires="p14">
      <p:transition spd="slow" p14:dur="2000" advTm="41074"/>
    </mc:Choice>
    <mc:Fallback xmlns="">
      <p:transition spd="slow" advTm="4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476672"/>
            <a:ext cx="11419431" cy="864239"/>
          </a:xfrm>
        </p:spPr>
        <p:txBody>
          <a:bodyPr anchor="b"/>
          <a:lstStyle/>
          <a:p>
            <a:r>
              <a:rPr lang="nl-BE" sz="4800" dirty="0">
                <a:solidFill>
                  <a:srgbClr val="1754F1"/>
                </a:solidFill>
              </a:rPr>
              <a:t>4. Veilige chirurgie – correcte patiënt, procedure en zijde</a:t>
            </a:r>
          </a:p>
        </p:txBody>
      </p:sp>
      <p:pic>
        <p:nvPicPr>
          <p:cNvPr id="3" name="Afbeelding 2" descr="Afbeelding met tekst, software, Webpagina, Computerpictogram">
            <a:extLst>
              <a:ext uri="{FF2B5EF4-FFF2-40B4-BE49-F238E27FC236}">
                <a16:creationId xmlns:a16="http://schemas.microsoft.com/office/drawing/2014/main" id="{A6412D31-2A44-499F-4F25-3412A09AE58A}"/>
              </a:ext>
            </a:extLst>
          </p:cNvPr>
          <p:cNvPicPr>
            <a:picLocks noChangeAspect="1"/>
          </p:cNvPicPr>
          <p:nvPr/>
        </p:nvPicPr>
        <p:blipFill rotWithShape="1">
          <a:blip r:embed="rId5">
            <a:extLst>
              <a:ext uri="{28A0092B-C50C-407E-A947-70E740481C1C}">
                <a14:useLocalDpi xmlns:a14="http://schemas.microsoft.com/office/drawing/2010/main" val="0"/>
              </a:ext>
            </a:extLst>
          </a:blip>
          <a:srcRect b="2928"/>
          <a:stretch/>
        </p:blipFill>
        <p:spPr>
          <a:xfrm>
            <a:off x="0" y="1270655"/>
            <a:ext cx="10416480" cy="5587345"/>
          </a:xfrm>
          <a:prstGeom prst="rect">
            <a:avLst/>
          </a:prstGeom>
        </p:spPr>
      </p:pic>
      <p:pic>
        <p:nvPicPr>
          <p:cNvPr id="4" name="Opgenomen geluid">
            <a:hlinkClick r:id="" action="ppaction://media"/>
            <a:extLst>
              <a:ext uri="{FF2B5EF4-FFF2-40B4-BE49-F238E27FC236}">
                <a16:creationId xmlns:a16="http://schemas.microsoft.com/office/drawing/2014/main" id="{399DB9AC-CD09-41DF-DCCF-8A1B85C1EB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7983" y="299191"/>
            <a:ext cx="609600" cy="609600"/>
          </a:xfrm>
          <a:prstGeom prst="rect">
            <a:avLst/>
          </a:prstGeom>
        </p:spPr>
      </p:pic>
    </p:spTree>
    <p:extLst>
      <p:ext uri="{BB962C8B-B14F-4D97-AF65-F5344CB8AC3E}">
        <p14:creationId xmlns:p14="http://schemas.microsoft.com/office/powerpoint/2010/main" val="3081579824"/>
      </p:ext>
    </p:extLst>
  </p:cSld>
  <p:clrMapOvr>
    <a:masterClrMapping/>
  </p:clrMapOvr>
  <mc:AlternateContent xmlns:mc="http://schemas.openxmlformats.org/markup-compatibility/2006" xmlns:p14="http://schemas.microsoft.com/office/powerpoint/2010/main">
    <mc:Choice Requires="p14">
      <p:transition spd="slow" p14:dur="2000" advTm="14047"/>
    </mc:Choice>
    <mc:Fallback xmlns="">
      <p:transition spd="slow" advTm="1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5. Handhygiëne</a:t>
            </a:r>
          </a:p>
        </p:txBody>
      </p:sp>
      <p:sp>
        <p:nvSpPr>
          <p:cNvPr id="4" name="Tijdelijke aanduiding voor inhoud 2">
            <a:extLst>
              <a:ext uri="{FF2B5EF4-FFF2-40B4-BE49-F238E27FC236}">
                <a16:creationId xmlns:a16="http://schemas.microsoft.com/office/drawing/2014/main" id="{9389C3BC-50BC-B032-E39B-46E7088002D7}"/>
              </a:ext>
            </a:extLst>
          </p:cNvPr>
          <p:cNvSpPr txBox="1">
            <a:spLocks/>
          </p:cNvSpPr>
          <p:nvPr/>
        </p:nvSpPr>
        <p:spPr>
          <a:xfrm>
            <a:off x="294181" y="1052879"/>
            <a:ext cx="7620000" cy="5208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nl-BE" sz="3200" dirty="0">
                <a:solidFill>
                  <a:srgbClr val="AF0039"/>
                </a:solidFill>
              </a:rPr>
              <a:t>Basishouding</a:t>
            </a:r>
          </a:p>
          <a:p>
            <a:pPr fontAlgn="auto">
              <a:spcAft>
                <a:spcPts val="0"/>
              </a:spcAft>
            </a:pPr>
            <a:endParaRPr lang="nl-BE" sz="2000" dirty="0">
              <a:solidFill>
                <a:srgbClr val="AF0039"/>
              </a:solidFill>
            </a:endParaRPr>
          </a:p>
          <a:p>
            <a:pPr marL="742950" lvl="1" indent="-285750" fontAlgn="auto">
              <a:spcAft>
                <a:spcPts val="0"/>
              </a:spcAft>
              <a:buFont typeface="Arial" panose="020B0604020202020204" pitchFamily="34" charset="0"/>
              <a:buChar char="•"/>
            </a:pPr>
            <a:r>
              <a:rPr lang="nl-BE" sz="2400" dirty="0"/>
              <a:t>Nagels</a:t>
            </a:r>
          </a:p>
          <a:p>
            <a:pPr marL="1200150" lvl="2" indent="-285750" fontAlgn="auto">
              <a:spcAft>
                <a:spcPts val="0"/>
              </a:spcAft>
              <a:buFont typeface="Courier New" panose="02070309020205020404" pitchFamily="49" charset="0"/>
              <a:buChar char="o"/>
            </a:pPr>
            <a:r>
              <a:rPr lang="nl-BE" sz="2400" dirty="0"/>
              <a:t>Kort en schoon</a:t>
            </a:r>
          </a:p>
          <a:p>
            <a:pPr marL="1257300" lvl="2" indent="-342900" fontAlgn="auto">
              <a:spcAft>
                <a:spcPts val="0"/>
              </a:spcAft>
              <a:buFont typeface="Courier New" panose="02070309020205020404" pitchFamily="49" charset="0"/>
              <a:buChar char="o"/>
            </a:pPr>
            <a:r>
              <a:rPr lang="nl-BE" sz="2400" dirty="0"/>
              <a:t>Geen nagellak of kunstnagels</a:t>
            </a:r>
          </a:p>
          <a:p>
            <a:pPr marL="690563" lvl="2" fontAlgn="auto">
              <a:spcAft>
                <a:spcPts val="0"/>
              </a:spcAft>
            </a:pPr>
            <a:endParaRPr lang="nl-BE" sz="2400" dirty="0"/>
          </a:p>
          <a:p>
            <a:pPr marL="742950" lvl="1" indent="-285750" fontAlgn="auto">
              <a:spcAft>
                <a:spcPts val="0"/>
              </a:spcAft>
              <a:buFont typeface="Arial" panose="020B0604020202020204" pitchFamily="34" charset="0"/>
              <a:buChar char="•"/>
            </a:pPr>
            <a:r>
              <a:rPr lang="nl-BE" sz="2400" dirty="0"/>
              <a:t>Geen lange mouwen</a:t>
            </a:r>
          </a:p>
          <a:p>
            <a:pPr marL="344488" lvl="1" fontAlgn="auto">
              <a:spcAft>
                <a:spcPts val="0"/>
              </a:spcAft>
            </a:pPr>
            <a:endParaRPr lang="nl-BE" sz="2400" dirty="0"/>
          </a:p>
          <a:p>
            <a:pPr marL="742950" lvl="1" indent="-285750" fontAlgn="auto">
              <a:spcAft>
                <a:spcPts val="0"/>
              </a:spcAft>
              <a:buFont typeface="Arial" panose="020B0604020202020204" pitchFamily="34" charset="0"/>
              <a:buChar char="•"/>
            </a:pPr>
            <a:r>
              <a:rPr lang="nl-BE" sz="2400" dirty="0"/>
              <a:t>Geen ringen, juwelen of polshorloge</a:t>
            </a:r>
          </a:p>
          <a:p>
            <a:pPr fontAlgn="auto">
              <a:spcAft>
                <a:spcPts val="0"/>
              </a:spcAft>
            </a:pPr>
            <a:endParaRPr lang="nl-BE" dirty="0"/>
          </a:p>
        </p:txBody>
      </p:sp>
      <p:pic>
        <p:nvPicPr>
          <p:cNvPr id="5" name="Afbeelding 4">
            <a:extLst>
              <a:ext uri="{FF2B5EF4-FFF2-40B4-BE49-F238E27FC236}">
                <a16:creationId xmlns:a16="http://schemas.microsoft.com/office/drawing/2014/main" id="{5BBDC716-EA82-5C1D-440B-ACB52FF3E515}"/>
              </a:ext>
            </a:extLst>
          </p:cNvPr>
          <p:cNvPicPr>
            <a:picLocks noChangeAspect="1"/>
          </p:cNvPicPr>
          <p:nvPr/>
        </p:nvPicPr>
        <p:blipFill>
          <a:blip r:embed="rId5"/>
          <a:stretch>
            <a:fillRect/>
          </a:stretch>
        </p:blipFill>
        <p:spPr>
          <a:xfrm rot="1589407">
            <a:off x="8361719" y="2228616"/>
            <a:ext cx="3246276" cy="2856723"/>
          </a:xfrm>
          <a:prstGeom prst="rect">
            <a:avLst/>
          </a:prstGeom>
        </p:spPr>
      </p:pic>
      <p:pic>
        <p:nvPicPr>
          <p:cNvPr id="7" name="Opgenomen geluid">
            <a:hlinkClick r:id="" action="ppaction://media"/>
            <a:extLst>
              <a:ext uri="{FF2B5EF4-FFF2-40B4-BE49-F238E27FC236}">
                <a16:creationId xmlns:a16="http://schemas.microsoft.com/office/drawing/2014/main" id="{6435DAAB-583C-1078-650F-BD528DAED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6481" y="191162"/>
            <a:ext cx="609600" cy="609600"/>
          </a:xfrm>
          <a:prstGeom prst="rect">
            <a:avLst/>
          </a:prstGeom>
        </p:spPr>
      </p:pic>
    </p:spTree>
    <p:extLst>
      <p:ext uri="{BB962C8B-B14F-4D97-AF65-F5344CB8AC3E}">
        <p14:creationId xmlns:p14="http://schemas.microsoft.com/office/powerpoint/2010/main" val="2923359278"/>
      </p:ext>
    </p:extLst>
  </p:cSld>
  <p:clrMapOvr>
    <a:masterClrMapping/>
  </p:clrMapOvr>
  <mc:AlternateContent xmlns:mc="http://schemas.openxmlformats.org/markup-compatibility/2006" xmlns:p14="http://schemas.microsoft.com/office/powerpoint/2010/main">
    <mc:Choice Requires="p14">
      <p:transition spd="slow" p14:dur="2000" advTm="27337"/>
    </mc:Choice>
    <mc:Fallback xmlns="">
      <p:transition spd="slow" advTm="2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5. Handhygiëne</a:t>
            </a:r>
          </a:p>
        </p:txBody>
      </p:sp>
      <p:pic>
        <p:nvPicPr>
          <p:cNvPr id="3" name="Tijdelijke aanduiding voor inhoud 3">
            <a:extLst>
              <a:ext uri="{FF2B5EF4-FFF2-40B4-BE49-F238E27FC236}">
                <a16:creationId xmlns:a16="http://schemas.microsoft.com/office/drawing/2014/main" id="{077475E4-ACF0-8F07-AAA0-1ECD77804D66}"/>
              </a:ext>
            </a:extLst>
          </p:cNvPr>
          <p:cNvPicPr>
            <a:picLocks noChangeAspect="1"/>
          </p:cNvPicPr>
          <p:nvPr/>
        </p:nvPicPr>
        <p:blipFill>
          <a:blip r:embed="rId5"/>
          <a:stretch>
            <a:fillRect/>
          </a:stretch>
        </p:blipFill>
        <p:spPr>
          <a:xfrm>
            <a:off x="0" y="1052878"/>
            <a:ext cx="9408368" cy="5805121"/>
          </a:xfrm>
          <a:prstGeom prst="rect">
            <a:avLst/>
          </a:prstGeom>
        </p:spPr>
      </p:pic>
      <p:pic>
        <p:nvPicPr>
          <p:cNvPr id="6" name="Opgenomen geluid">
            <a:hlinkClick r:id="" action="ppaction://media"/>
            <a:extLst>
              <a:ext uri="{FF2B5EF4-FFF2-40B4-BE49-F238E27FC236}">
                <a16:creationId xmlns:a16="http://schemas.microsoft.com/office/drawing/2014/main" id="{A203609E-6A14-F4F4-BB6B-F12E49CEDC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535" y="188640"/>
            <a:ext cx="609600" cy="609600"/>
          </a:xfrm>
          <a:prstGeom prst="rect">
            <a:avLst/>
          </a:prstGeom>
        </p:spPr>
      </p:pic>
    </p:spTree>
    <p:extLst>
      <p:ext uri="{BB962C8B-B14F-4D97-AF65-F5344CB8AC3E}">
        <p14:creationId xmlns:p14="http://schemas.microsoft.com/office/powerpoint/2010/main" val="596943840"/>
      </p:ext>
    </p:extLst>
  </p:cSld>
  <p:clrMapOvr>
    <a:masterClrMapping/>
  </p:clrMapOvr>
  <mc:AlternateContent xmlns:mc="http://schemas.openxmlformats.org/markup-compatibility/2006" xmlns:p14="http://schemas.microsoft.com/office/powerpoint/2010/main">
    <mc:Choice Requires="p14">
      <p:transition spd="slow" p14:dur="2000" advTm="12817"/>
    </mc:Choice>
    <mc:Fallback xmlns="">
      <p:transition spd="slow" advTm="1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6. Valpreventie</a:t>
            </a:r>
          </a:p>
        </p:txBody>
      </p:sp>
      <p:sp>
        <p:nvSpPr>
          <p:cNvPr id="4" name="Tijdelijke aanduiding voor inhoud 2">
            <a:extLst>
              <a:ext uri="{FF2B5EF4-FFF2-40B4-BE49-F238E27FC236}">
                <a16:creationId xmlns:a16="http://schemas.microsoft.com/office/drawing/2014/main" id="{0321C8E7-EF3E-99D8-2476-398D1BDB63EF}"/>
              </a:ext>
            </a:extLst>
          </p:cNvPr>
          <p:cNvSpPr txBox="1">
            <a:spLocks/>
          </p:cNvSpPr>
          <p:nvPr/>
        </p:nvSpPr>
        <p:spPr>
          <a:xfrm>
            <a:off x="592811" y="1069853"/>
            <a:ext cx="7992888" cy="4179292"/>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lnSpc>
                <a:spcPct val="120000"/>
              </a:lnSpc>
              <a:spcAft>
                <a:spcPts val="0"/>
              </a:spcAft>
            </a:pPr>
            <a:r>
              <a:rPr lang="nl-BE" sz="6600" b="1" dirty="0"/>
              <a:t>					</a:t>
            </a:r>
            <a:r>
              <a:rPr lang="nl-BE" sz="14400" b="1" dirty="0"/>
              <a:t>V</a:t>
            </a:r>
            <a:r>
              <a:rPr lang="nl-BE" sz="4800" b="1" dirty="0"/>
              <a:t>eilige vloer 	</a:t>
            </a:r>
          </a:p>
          <a:p>
            <a:pPr fontAlgn="auto">
              <a:lnSpc>
                <a:spcPct val="120000"/>
              </a:lnSpc>
              <a:spcAft>
                <a:spcPts val="0"/>
              </a:spcAft>
            </a:pPr>
            <a:r>
              <a:rPr lang="nl-BE" sz="14400" b="1" dirty="0"/>
              <a:t>					A</a:t>
            </a:r>
            <a:r>
              <a:rPr lang="nl-BE" sz="4800" b="1" dirty="0"/>
              <a:t>lles binnen handbereik 	</a:t>
            </a:r>
          </a:p>
          <a:p>
            <a:pPr fontAlgn="auto">
              <a:lnSpc>
                <a:spcPct val="120000"/>
              </a:lnSpc>
              <a:spcAft>
                <a:spcPts val="0"/>
              </a:spcAft>
            </a:pPr>
            <a:r>
              <a:rPr lang="nl-BE" sz="14400" b="1" dirty="0"/>
              <a:t>					L</a:t>
            </a:r>
            <a:r>
              <a:rPr lang="nl-BE" sz="4800" b="1" dirty="0"/>
              <a:t>aagstand bed en gebruik bedsponden 	</a:t>
            </a:r>
          </a:p>
          <a:p>
            <a:pPr fontAlgn="auto">
              <a:lnSpc>
                <a:spcPct val="120000"/>
              </a:lnSpc>
              <a:spcAft>
                <a:spcPts val="0"/>
              </a:spcAft>
            </a:pPr>
            <a:r>
              <a:rPr lang="nl-BE" sz="14400" b="1" dirty="0"/>
              <a:t>					K</a:t>
            </a:r>
            <a:r>
              <a:rPr lang="nl-BE" sz="4800" b="1" dirty="0"/>
              <a:t>ousen en slecht schoeisel vermijden 	</a:t>
            </a:r>
          </a:p>
          <a:p>
            <a:pPr fontAlgn="auto">
              <a:lnSpc>
                <a:spcPct val="120000"/>
              </a:lnSpc>
              <a:spcAft>
                <a:spcPts val="0"/>
              </a:spcAft>
            </a:pPr>
            <a:r>
              <a:rPr lang="nl-BE" sz="14400" b="1" dirty="0"/>
              <a:t>					U</a:t>
            </a:r>
            <a:r>
              <a:rPr lang="nl-BE" sz="4800" b="1" dirty="0"/>
              <a:t>itstekende hulpmiddelen gebruiken 	</a:t>
            </a:r>
          </a:p>
          <a:p>
            <a:pPr fontAlgn="auto">
              <a:lnSpc>
                <a:spcPct val="120000"/>
              </a:lnSpc>
              <a:spcAft>
                <a:spcPts val="0"/>
              </a:spcAft>
            </a:pPr>
            <a:r>
              <a:rPr lang="nl-BE" sz="14400" b="1" dirty="0"/>
              <a:t>					I</a:t>
            </a:r>
            <a:r>
              <a:rPr lang="nl-BE" sz="4800" b="1" dirty="0"/>
              <a:t>n remstand plaatsen van rollende materialen </a:t>
            </a:r>
          </a:p>
          <a:p>
            <a:pPr fontAlgn="auto">
              <a:lnSpc>
                <a:spcPct val="120000"/>
              </a:lnSpc>
              <a:spcAft>
                <a:spcPts val="0"/>
              </a:spcAft>
            </a:pPr>
            <a:r>
              <a:rPr lang="nl-BE" sz="14400" b="1" dirty="0"/>
              <a:t>					L</a:t>
            </a:r>
            <a:r>
              <a:rPr lang="nl-BE" sz="4800" b="1" dirty="0"/>
              <a:t>icht voorzien 	</a:t>
            </a:r>
          </a:p>
          <a:p>
            <a:pPr marL="344488" lvl="1" fontAlgn="auto">
              <a:spcAft>
                <a:spcPts val="0"/>
              </a:spcAft>
            </a:pPr>
            <a:endParaRPr lang="nl-BE" dirty="0"/>
          </a:p>
        </p:txBody>
      </p:sp>
      <p:pic>
        <p:nvPicPr>
          <p:cNvPr id="5" name="Afbeelding 4">
            <a:extLst>
              <a:ext uri="{FF2B5EF4-FFF2-40B4-BE49-F238E27FC236}">
                <a16:creationId xmlns:a16="http://schemas.microsoft.com/office/drawing/2014/main" id="{0F75D27E-A2EB-D3E6-31C1-E259ADAD8525}"/>
              </a:ext>
            </a:extLst>
          </p:cNvPr>
          <p:cNvPicPr>
            <a:picLocks noChangeAspect="1"/>
          </p:cNvPicPr>
          <p:nvPr/>
        </p:nvPicPr>
        <p:blipFill>
          <a:blip r:embed="rId5"/>
          <a:stretch>
            <a:fillRect/>
          </a:stretch>
        </p:blipFill>
        <p:spPr>
          <a:xfrm>
            <a:off x="407368" y="1237634"/>
            <a:ext cx="4464496" cy="4351606"/>
          </a:xfrm>
          <a:prstGeom prst="rect">
            <a:avLst/>
          </a:prstGeom>
        </p:spPr>
      </p:pic>
      <p:pic>
        <p:nvPicPr>
          <p:cNvPr id="6" name="Opgenomen geluid">
            <a:hlinkClick r:id="" action="ppaction://media"/>
            <a:extLst>
              <a:ext uri="{FF2B5EF4-FFF2-40B4-BE49-F238E27FC236}">
                <a16:creationId xmlns:a16="http://schemas.microsoft.com/office/drawing/2014/main" id="{F7AD0918-FEEE-37A2-0611-6E73C414A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878" y="188640"/>
            <a:ext cx="609600" cy="609600"/>
          </a:xfrm>
          <a:prstGeom prst="rect">
            <a:avLst/>
          </a:prstGeom>
        </p:spPr>
      </p:pic>
    </p:spTree>
    <p:extLst>
      <p:ext uri="{BB962C8B-B14F-4D97-AF65-F5344CB8AC3E}">
        <p14:creationId xmlns:p14="http://schemas.microsoft.com/office/powerpoint/2010/main" val="4017116578"/>
      </p:ext>
    </p:extLst>
  </p:cSld>
  <p:clrMapOvr>
    <a:masterClrMapping/>
  </p:clrMapOvr>
  <mc:AlternateContent xmlns:mc="http://schemas.openxmlformats.org/markup-compatibility/2006" xmlns:p14="http://schemas.microsoft.com/office/powerpoint/2010/main">
    <mc:Choice Requires="p14">
      <p:transition spd="slow" p14:dur="2000" advTm="29079"/>
    </mc:Choice>
    <mc:Fallback xmlns="">
      <p:transition spd="slow" advTm="2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6. Valpreventie – gehospitaliseerde patiënt</a:t>
            </a:r>
          </a:p>
        </p:txBody>
      </p:sp>
      <p:sp>
        <p:nvSpPr>
          <p:cNvPr id="3" name="Tijdelijke aanduiding voor inhoud 2">
            <a:extLst>
              <a:ext uri="{FF2B5EF4-FFF2-40B4-BE49-F238E27FC236}">
                <a16:creationId xmlns:a16="http://schemas.microsoft.com/office/drawing/2014/main" id="{2C194CCB-DB8B-7AD5-5DDB-5B5F6CF39BCC}"/>
              </a:ext>
            </a:extLst>
          </p:cNvPr>
          <p:cNvSpPr txBox="1">
            <a:spLocks/>
          </p:cNvSpPr>
          <p:nvPr/>
        </p:nvSpPr>
        <p:spPr>
          <a:xfrm>
            <a:off x="323528" y="1219200"/>
            <a:ext cx="8424936" cy="429803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nl-BE" sz="2800" dirty="0"/>
              <a:t>EVALUEREN van het valrisico:</a:t>
            </a:r>
          </a:p>
          <a:p>
            <a:pPr fontAlgn="auto">
              <a:spcAft>
                <a:spcPts val="0"/>
              </a:spcAft>
            </a:pPr>
            <a:endParaRPr lang="nl-BE" sz="3200" dirty="0"/>
          </a:p>
          <a:p>
            <a:pPr fontAlgn="auto">
              <a:spcAft>
                <a:spcPts val="0"/>
              </a:spcAft>
            </a:pPr>
            <a:endParaRPr lang="nl-BE" sz="3200" dirty="0"/>
          </a:p>
          <a:p>
            <a:pPr fontAlgn="auto">
              <a:spcAft>
                <a:spcPts val="0"/>
              </a:spcAft>
            </a:pPr>
            <a:endParaRPr lang="nl-BE" sz="3200" dirty="0"/>
          </a:p>
          <a:p>
            <a:pPr fontAlgn="auto">
              <a:spcAft>
                <a:spcPts val="0"/>
              </a:spcAft>
            </a:pPr>
            <a:endParaRPr lang="nl-BE" sz="3200" dirty="0"/>
          </a:p>
          <a:p>
            <a:pPr fontAlgn="auto">
              <a:spcAft>
                <a:spcPts val="0"/>
              </a:spcAft>
            </a:pPr>
            <a:endParaRPr lang="nl-BE" sz="3200" dirty="0"/>
          </a:p>
          <a:p>
            <a:pPr fontAlgn="auto">
              <a:spcAft>
                <a:spcPts val="0"/>
              </a:spcAft>
            </a:pPr>
            <a:r>
              <a:rPr lang="nl-BE" sz="2800" dirty="0"/>
              <a:t>INTERVENTIE:</a:t>
            </a:r>
          </a:p>
          <a:p>
            <a:pPr marL="742950" lvl="1" indent="-285750" fontAlgn="auto">
              <a:lnSpc>
                <a:spcPct val="120000"/>
              </a:lnSpc>
              <a:spcAft>
                <a:spcPts val="0"/>
              </a:spcAft>
              <a:buFont typeface="Arial" panose="020B0604020202020204" pitchFamily="34" charset="0"/>
              <a:buChar char="•"/>
            </a:pPr>
            <a:r>
              <a:rPr lang="nl-BE" sz="1900" dirty="0" err="1">
                <a:solidFill>
                  <a:srgbClr val="7030A0"/>
                </a:solidFill>
              </a:rPr>
              <a:t>Hoogrisicopatiënten</a:t>
            </a:r>
            <a:r>
              <a:rPr lang="nl-BE" sz="1900" dirty="0">
                <a:solidFill>
                  <a:srgbClr val="7030A0"/>
                </a:solidFill>
              </a:rPr>
              <a:t> dragen een blauwe armband. Wees extra aandachtig. </a:t>
            </a:r>
          </a:p>
          <a:p>
            <a:pPr marL="742950" lvl="1" indent="-285750" fontAlgn="auto">
              <a:lnSpc>
                <a:spcPct val="120000"/>
              </a:lnSpc>
              <a:spcAft>
                <a:spcPts val="0"/>
              </a:spcAft>
              <a:buFont typeface="Arial" panose="020B0604020202020204" pitchFamily="34" charset="0"/>
              <a:buChar char="•"/>
            </a:pPr>
            <a:r>
              <a:rPr lang="nl-BE" sz="1900" dirty="0"/>
              <a:t>Registreer regelmatig het valrisico en specifieke  voorzorgmaatregelen in het dossier.</a:t>
            </a:r>
          </a:p>
          <a:p>
            <a:pPr marL="742950" lvl="1" indent="-285750" fontAlgn="auto">
              <a:lnSpc>
                <a:spcPct val="120000"/>
              </a:lnSpc>
              <a:spcAft>
                <a:spcPts val="0"/>
              </a:spcAft>
              <a:buFont typeface="Arial" panose="020B0604020202020204" pitchFamily="34" charset="0"/>
              <a:buChar char="•"/>
            </a:pPr>
            <a:r>
              <a:rPr lang="nl-BE" sz="1900" dirty="0"/>
              <a:t>Documenteer de gegeven informatie in het dossier. </a:t>
            </a:r>
          </a:p>
          <a:p>
            <a:pPr fontAlgn="auto">
              <a:spcAft>
                <a:spcPts val="0"/>
              </a:spcAft>
            </a:pPr>
            <a:endParaRPr lang="nl-BE" dirty="0"/>
          </a:p>
        </p:txBody>
      </p:sp>
      <p:pic>
        <p:nvPicPr>
          <p:cNvPr id="6" name="Afbeelding 5">
            <a:extLst>
              <a:ext uri="{FF2B5EF4-FFF2-40B4-BE49-F238E27FC236}">
                <a16:creationId xmlns:a16="http://schemas.microsoft.com/office/drawing/2014/main" id="{E0FD216A-004C-999F-4DB9-A1D6395EB4D2}"/>
              </a:ext>
            </a:extLst>
          </p:cNvPr>
          <p:cNvPicPr>
            <a:picLocks noChangeAspect="1"/>
          </p:cNvPicPr>
          <p:nvPr/>
        </p:nvPicPr>
        <p:blipFill>
          <a:blip r:embed="rId5"/>
          <a:stretch>
            <a:fillRect/>
          </a:stretch>
        </p:blipFill>
        <p:spPr>
          <a:xfrm>
            <a:off x="317628" y="1700808"/>
            <a:ext cx="9801979" cy="1872208"/>
          </a:xfrm>
          <a:prstGeom prst="rect">
            <a:avLst/>
          </a:prstGeom>
        </p:spPr>
      </p:pic>
      <p:pic>
        <p:nvPicPr>
          <p:cNvPr id="8" name="Opgenomen geluid">
            <a:hlinkClick r:id="" action="ppaction://media"/>
            <a:extLst>
              <a:ext uri="{FF2B5EF4-FFF2-40B4-BE49-F238E27FC236}">
                <a16:creationId xmlns:a16="http://schemas.microsoft.com/office/drawing/2014/main" id="{DBAC7B3C-D0E6-6F14-464A-59967C249D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7983" y="221640"/>
            <a:ext cx="609600" cy="609600"/>
          </a:xfrm>
          <a:prstGeom prst="rect">
            <a:avLst/>
          </a:prstGeom>
        </p:spPr>
      </p:pic>
    </p:spTree>
    <p:extLst>
      <p:ext uri="{BB962C8B-B14F-4D97-AF65-F5344CB8AC3E}">
        <p14:creationId xmlns:p14="http://schemas.microsoft.com/office/powerpoint/2010/main" val="1225220999"/>
      </p:ext>
    </p:extLst>
  </p:cSld>
  <p:clrMapOvr>
    <a:masterClrMapping/>
  </p:clrMapOvr>
  <mc:AlternateContent xmlns:mc="http://schemas.openxmlformats.org/markup-compatibility/2006" xmlns:p14="http://schemas.microsoft.com/office/powerpoint/2010/main">
    <mc:Choice Requires="p14">
      <p:transition spd="slow" p14:dur="2000" advTm="19298"/>
    </mc:Choice>
    <mc:Fallback xmlns="">
      <p:transition spd="slow" advTm="1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892840" y="1290380"/>
            <a:ext cx="7003360" cy="3290748"/>
          </a:xfrm>
        </p:spPr>
        <p:txBody>
          <a:bodyPr/>
          <a:lstStyle/>
          <a:p>
            <a:r>
              <a:rPr lang="nl-BE" dirty="0"/>
              <a:t>Pijnbeleid bij gehospitaliseerde patiënten</a:t>
            </a:r>
          </a:p>
        </p:txBody>
      </p:sp>
      <p:pic>
        <p:nvPicPr>
          <p:cNvPr id="4" name="Opgenomen geluid">
            <a:hlinkClick r:id="" action="ppaction://media"/>
            <a:extLst>
              <a:ext uri="{FF2B5EF4-FFF2-40B4-BE49-F238E27FC236}">
                <a16:creationId xmlns:a16="http://schemas.microsoft.com/office/drawing/2014/main" id="{D0E3B711-735C-0B73-FB36-55624D2239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332656"/>
            <a:ext cx="609600" cy="609600"/>
          </a:xfrm>
          <a:prstGeom prst="rect">
            <a:avLst/>
          </a:prstGeom>
        </p:spPr>
      </p:pic>
    </p:spTree>
    <p:extLst>
      <p:ext uri="{BB962C8B-B14F-4D97-AF65-F5344CB8AC3E}">
        <p14:creationId xmlns:p14="http://schemas.microsoft.com/office/powerpoint/2010/main" val="1321054527"/>
      </p:ext>
    </p:extLst>
  </p:cSld>
  <p:clrMapOvr>
    <a:masterClrMapping/>
  </p:clrMapOvr>
  <mc:AlternateContent xmlns:mc="http://schemas.openxmlformats.org/markup-compatibility/2006" xmlns:p14="http://schemas.microsoft.com/office/powerpoint/2010/main">
    <mc:Choice Requires="p14">
      <p:transition spd="slow" p14:dur="2000" advTm="8896"/>
    </mc:Choice>
    <mc:Fallback xmlns="">
      <p:transition spd="slow" advTm="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Pijnbeleid</a:t>
            </a:r>
          </a:p>
        </p:txBody>
      </p:sp>
      <p:sp>
        <p:nvSpPr>
          <p:cNvPr id="4" name="Tijdelijke aanduiding voor inhoud 2">
            <a:extLst>
              <a:ext uri="{FF2B5EF4-FFF2-40B4-BE49-F238E27FC236}">
                <a16:creationId xmlns:a16="http://schemas.microsoft.com/office/drawing/2014/main" id="{007AE5F9-D45C-A3B2-0B1A-5CE78279D044}"/>
              </a:ext>
            </a:extLst>
          </p:cNvPr>
          <p:cNvSpPr txBox="1">
            <a:spLocks/>
          </p:cNvSpPr>
          <p:nvPr/>
        </p:nvSpPr>
        <p:spPr>
          <a:xfrm>
            <a:off x="407368" y="990600"/>
            <a:ext cx="7620000" cy="4876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nl-BE" dirty="0"/>
              <a:t>Actief pijnbeleid </a:t>
            </a:r>
            <a:r>
              <a:rPr lang="nl-BE" i="1" dirty="0"/>
              <a:t>(intensiteit / duur van pijn)</a:t>
            </a:r>
          </a:p>
        </p:txBody>
      </p:sp>
      <p:graphicFrame>
        <p:nvGraphicFramePr>
          <p:cNvPr id="5" name="Diagram 4">
            <a:extLst>
              <a:ext uri="{FF2B5EF4-FFF2-40B4-BE49-F238E27FC236}">
                <a16:creationId xmlns:a16="http://schemas.microsoft.com/office/drawing/2014/main" id="{3F7631E5-4CB4-607A-E51A-77CA9B2952F1}"/>
              </a:ext>
            </a:extLst>
          </p:cNvPr>
          <p:cNvGraphicFramePr/>
          <p:nvPr>
            <p:extLst>
              <p:ext uri="{D42A27DB-BD31-4B8C-83A1-F6EECF244321}">
                <p14:modId xmlns:p14="http://schemas.microsoft.com/office/powerpoint/2010/main" val="2255201841"/>
              </p:ext>
            </p:extLst>
          </p:nvPr>
        </p:nvGraphicFramePr>
        <p:xfrm>
          <a:off x="2207568" y="1484784"/>
          <a:ext cx="6614392" cy="4251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Opgenomen geluid">
            <a:hlinkClick r:id="" action="ppaction://media"/>
            <a:extLst>
              <a:ext uri="{FF2B5EF4-FFF2-40B4-BE49-F238E27FC236}">
                <a16:creationId xmlns:a16="http://schemas.microsoft.com/office/drawing/2014/main" id="{5EAB1988-8901-D4D8-52EC-A8351B5CE7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5709" y="354432"/>
            <a:ext cx="609600" cy="609600"/>
          </a:xfrm>
          <a:prstGeom prst="rect">
            <a:avLst/>
          </a:prstGeom>
        </p:spPr>
      </p:pic>
    </p:spTree>
    <p:extLst>
      <p:ext uri="{BB962C8B-B14F-4D97-AF65-F5344CB8AC3E}">
        <p14:creationId xmlns:p14="http://schemas.microsoft.com/office/powerpoint/2010/main" val="1552894314"/>
      </p:ext>
    </p:extLst>
  </p:cSld>
  <p:clrMapOvr>
    <a:masterClrMapping/>
  </p:clrMapOvr>
  <mc:AlternateContent xmlns:mc="http://schemas.openxmlformats.org/markup-compatibility/2006" xmlns:p14="http://schemas.microsoft.com/office/powerpoint/2010/main">
    <mc:Choice Requires="p14">
      <p:transition spd="slow" p14:dur="2000" advTm="15265"/>
    </mc:Choice>
    <mc:Fallback xmlns="">
      <p:transition spd="slow" advTm="1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Pijnbeleid</a:t>
            </a:r>
          </a:p>
        </p:txBody>
      </p:sp>
      <p:pic>
        <p:nvPicPr>
          <p:cNvPr id="3" name="Afbeelding 2">
            <a:extLst>
              <a:ext uri="{FF2B5EF4-FFF2-40B4-BE49-F238E27FC236}">
                <a16:creationId xmlns:a16="http://schemas.microsoft.com/office/drawing/2014/main" id="{E3DFE330-D84E-3A0A-0601-932F8B5959C3}"/>
              </a:ext>
            </a:extLst>
          </p:cNvPr>
          <p:cNvPicPr>
            <a:picLocks noChangeAspect="1"/>
          </p:cNvPicPr>
          <p:nvPr/>
        </p:nvPicPr>
        <p:blipFill>
          <a:blip r:embed="rId5"/>
          <a:stretch>
            <a:fillRect/>
          </a:stretch>
        </p:blipFill>
        <p:spPr>
          <a:xfrm>
            <a:off x="2927648" y="548680"/>
            <a:ext cx="6912768" cy="6357277"/>
          </a:xfrm>
          <a:prstGeom prst="rect">
            <a:avLst/>
          </a:prstGeom>
        </p:spPr>
      </p:pic>
      <p:pic>
        <p:nvPicPr>
          <p:cNvPr id="6" name="Opgenomen geluid">
            <a:hlinkClick r:id="" action="ppaction://media"/>
            <a:extLst>
              <a:ext uri="{FF2B5EF4-FFF2-40B4-BE49-F238E27FC236}">
                <a16:creationId xmlns:a16="http://schemas.microsoft.com/office/drawing/2014/main" id="{2B9905BF-C76B-C95F-6BC2-CC168CBD09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9048" y="243880"/>
            <a:ext cx="609600" cy="609600"/>
          </a:xfrm>
          <a:prstGeom prst="rect">
            <a:avLst/>
          </a:prstGeom>
        </p:spPr>
      </p:pic>
    </p:spTree>
    <p:extLst>
      <p:ext uri="{BB962C8B-B14F-4D97-AF65-F5344CB8AC3E}">
        <p14:creationId xmlns:p14="http://schemas.microsoft.com/office/powerpoint/2010/main" val="3727034955"/>
      </p:ext>
    </p:extLst>
  </p:cSld>
  <p:clrMapOvr>
    <a:masterClrMapping/>
  </p:clrMapOvr>
  <mc:AlternateContent xmlns:mc="http://schemas.openxmlformats.org/markup-compatibility/2006" xmlns:p14="http://schemas.microsoft.com/office/powerpoint/2010/main">
    <mc:Choice Requires="p14">
      <p:transition spd="slow" p14:dur="2000" advTm="20646"/>
    </mc:Choice>
    <mc:Fallback xmlns="">
      <p:transition spd="slow" advTm="2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72AAC-336C-BC57-DE6F-3A32A4599E2A}"/>
              </a:ext>
            </a:extLst>
          </p:cNvPr>
          <p:cNvSpPr>
            <a:spLocks noGrp="1"/>
          </p:cNvSpPr>
          <p:nvPr>
            <p:ph type="ctrTitle"/>
          </p:nvPr>
        </p:nvSpPr>
        <p:spPr>
          <a:xfrm>
            <a:off x="479376" y="3861048"/>
            <a:ext cx="8969423" cy="2042323"/>
          </a:xfrm>
        </p:spPr>
        <p:txBody>
          <a:bodyPr/>
          <a:lstStyle/>
          <a:p>
            <a:r>
              <a:rPr lang="nl-BE" sz="8000" dirty="0"/>
              <a:t>Voortdurend verbeteren</a:t>
            </a:r>
          </a:p>
        </p:txBody>
      </p:sp>
      <p:pic>
        <p:nvPicPr>
          <p:cNvPr id="3" name="Opgenomen geluid">
            <a:hlinkClick r:id="" action="ppaction://media"/>
            <a:extLst>
              <a:ext uri="{FF2B5EF4-FFF2-40B4-BE49-F238E27FC236}">
                <a16:creationId xmlns:a16="http://schemas.microsoft.com/office/drawing/2014/main" id="{3301F9D3-C17C-7406-4468-ADC40C090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12624" y="332656"/>
            <a:ext cx="609600" cy="609600"/>
          </a:xfrm>
          <a:prstGeom prst="rect">
            <a:avLst/>
          </a:prstGeom>
        </p:spPr>
      </p:pic>
    </p:spTree>
    <p:extLst>
      <p:ext uri="{BB962C8B-B14F-4D97-AF65-F5344CB8AC3E}">
        <p14:creationId xmlns:p14="http://schemas.microsoft.com/office/powerpoint/2010/main" val="2147299097"/>
      </p:ext>
    </p:extLst>
  </p:cSld>
  <p:clrMapOvr>
    <a:masterClrMapping/>
  </p:clrMapOvr>
  <mc:AlternateContent xmlns:mc="http://schemas.openxmlformats.org/markup-compatibility/2006" xmlns:p14="http://schemas.microsoft.com/office/powerpoint/2010/main">
    <mc:Choice Requires="p14">
      <p:transition spd="slow" p14:dur="2000" advTm="8440"/>
    </mc:Choice>
    <mc:Fallback xmlns="">
      <p:transition spd="slow" advTm="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208" y="0"/>
            <a:ext cx="11419431" cy="864239"/>
          </a:xfrm>
        </p:spPr>
        <p:txBody>
          <a:bodyPr anchor="b"/>
          <a:lstStyle/>
          <a:p>
            <a:r>
              <a:rPr lang="nl-BE" sz="4800" dirty="0">
                <a:solidFill>
                  <a:srgbClr val="1754F1"/>
                </a:solidFill>
              </a:rPr>
              <a:t>Wat is kwaliteitsvolle en veilige zorg?</a:t>
            </a:r>
          </a:p>
        </p:txBody>
      </p:sp>
      <p:sp>
        <p:nvSpPr>
          <p:cNvPr id="3" name="Tijdelijke aanduiding voor inhoud 4">
            <a:extLst>
              <a:ext uri="{FF2B5EF4-FFF2-40B4-BE49-F238E27FC236}">
                <a16:creationId xmlns:a16="http://schemas.microsoft.com/office/drawing/2014/main" id="{AB027F2B-A7E4-BD76-0E36-E8ED8631B174}"/>
              </a:ext>
            </a:extLst>
          </p:cNvPr>
          <p:cNvSpPr txBox="1">
            <a:spLocks/>
          </p:cNvSpPr>
          <p:nvPr/>
        </p:nvSpPr>
        <p:spPr>
          <a:xfrm>
            <a:off x="437207" y="980728"/>
            <a:ext cx="11419431" cy="547260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fontAlgn="auto">
              <a:spcAft>
                <a:spcPts val="0"/>
              </a:spcAft>
            </a:pPr>
            <a:r>
              <a:rPr lang="nl-BE" dirty="0">
                <a:solidFill>
                  <a:srgbClr val="C00000"/>
                </a:solidFill>
              </a:rPr>
              <a:t>Kwaliteit</a:t>
            </a:r>
            <a:endParaRPr lang="nl-BE" dirty="0"/>
          </a:p>
          <a:p>
            <a:pPr marL="347663" lvl="1" algn="just" fontAlgn="auto">
              <a:lnSpc>
                <a:spcPct val="200000"/>
              </a:lnSpc>
              <a:spcAft>
                <a:spcPts val="0"/>
              </a:spcAft>
            </a:pPr>
            <a:r>
              <a:rPr lang="nl-BE" sz="2400" b="0" dirty="0"/>
              <a:t>“de mate waarin de geleverde zorg voor individuen en voor de gemeenschap overeenkomt met de </a:t>
            </a:r>
            <a:r>
              <a:rPr lang="nl-BE" sz="2400" dirty="0"/>
              <a:t>gewenste zorgresultaten </a:t>
            </a:r>
            <a:r>
              <a:rPr lang="nl-BE" sz="2400" b="0" dirty="0"/>
              <a:t>en in overeenstemming is met de actuele professionele kennis en inzichten”. </a:t>
            </a:r>
          </a:p>
          <a:p>
            <a:pPr marL="347663" lvl="1" algn="just" fontAlgn="auto">
              <a:lnSpc>
                <a:spcPct val="200000"/>
              </a:lnSpc>
              <a:spcAft>
                <a:spcPts val="0"/>
              </a:spcAft>
            </a:pPr>
            <a:r>
              <a:rPr lang="nl-BE" sz="2400" b="0" dirty="0"/>
              <a:t>Om dat concreet te maken, moet kwaliteitsvolle zorg voldoen aan </a:t>
            </a:r>
            <a:r>
              <a:rPr lang="nl-BE" sz="2400" dirty="0"/>
              <a:t>8 kenmerken</a:t>
            </a:r>
            <a:r>
              <a:rPr lang="nl-BE" sz="2400" b="0" dirty="0"/>
              <a:t>: effectief, efficiënt, tijdig, toegankelijk, billijk, continu, veilig en patiënt gestuurd. </a:t>
            </a:r>
          </a:p>
          <a:p>
            <a:pPr marL="347663" lvl="1" algn="just" fontAlgn="auto">
              <a:spcAft>
                <a:spcPts val="0"/>
              </a:spcAft>
            </a:pPr>
            <a:endParaRPr lang="nl-BE" dirty="0"/>
          </a:p>
        </p:txBody>
      </p:sp>
      <p:pic>
        <p:nvPicPr>
          <p:cNvPr id="4" name="Opgenomen geluid">
            <a:hlinkClick r:id="" action="ppaction://media"/>
            <a:extLst>
              <a:ext uri="{FF2B5EF4-FFF2-40B4-BE49-F238E27FC236}">
                <a16:creationId xmlns:a16="http://schemas.microsoft.com/office/drawing/2014/main" id="{8DBCB8F1-00D8-0C10-6910-70A060E60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8528" y="273266"/>
            <a:ext cx="609600" cy="609600"/>
          </a:xfrm>
          <a:prstGeom prst="rect">
            <a:avLst/>
          </a:prstGeom>
        </p:spPr>
      </p:pic>
    </p:spTree>
    <p:extLst>
      <p:ext uri="{BB962C8B-B14F-4D97-AF65-F5344CB8AC3E}">
        <p14:creationId xmlns:p14="http://schemas.microsoft.com/office/powerpoint/2010/main" val="2200231555"/>
      </p:ext>
    </p:extLst>
  </p:cSld>
  <p:clrMapOvr>
    <a:masterClrMapping/>
  </p:clrMapOvr>
  <mc:AlternateContent xmlns:mc="http://schemas.openxmlformats.org/markup-compatibility/2006" xmlns:p14="http://schemas.microsoft.com/office/powerpoint/2010/main">
    <mc:Choice Requires="p14">
      <p:transition spd="slow" p14:dur="2000" advTm="26199"/>
    </mc:Choice>
    <mc:Fallback xmlns="">
      <p:transition spd="slow" advTm="2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Kwaliteit en patiëntveiligheid</a:t>
            </a:r>
          </a:p>
        </p:txBody>
      </p:sp>
      <p:graphicFrame>
        <p:nvGraphicFramePr>
          <p:cNvPr id="4" name="Diagram 3">
            <a:extLst>
              <a:ext uri="{FF2B5EF4-FFF2-40B4-BE49-F238E27FC236}">
                <a16:creationId xmlns:a16="http://schemas.microsoft.com/office/drawing/2014/main" id="{051C7B7A-8856-E55A-710B-5A6E9B2C046B}"/>
              </a:ext>
            </a:extLst>
          </p:cNvPr>
          <p:cNvGraphicFramePr/>
          <p:nvPr>
            <p:extLst>
              <p:ext uri="{D42A27DB-BD31-4B8C-83A1-F6EECF244321}">
                <p14:modId xmlns:p14="http://schemas.microsoft.com/office/powerpoint/2010/main" val="201685221"/>
              </p:ext>
            </p:extLst>
          </p:nvPr>
        </p:nvGraphicFramePr>
        <p:xfrm>
          <a:off x="3431704" y="1412776"/>
          <a:ext cx="6584744" cy="4464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jdelijke aanduiding voor inhoud 4">
            <a:extLst>
              <a:ext uri="{FF2B5EF4-FFF2-40B4-BE49-F238E27FC236}">
                <a16:creationId xmlns:a16="http://schemas.microsoft.com/office/drawing/2014/main" id="{FD5B2CAF-B71F-A897-3CA5-E3EFC7DFA34F}"/>
              </a:ext>
            </a:extLst>
          </p:cNvPr>
          <p:cNvSpPr txBox="1">
            <a:spLocks/>
          </p:cNvSpPr>
          <p:nvPr/>
        </p:nvSpPr>
        <p:spPr>
          <a:xfrm>
            <a:off x="261522" y="1052879"/>
            <a:ext cx="9692920" cy="93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fontAlgn="auto">
              <a:spcAft>
                <a:spcPts val="0"/>
              </a:spcAft>
            </a:pPr>
            <a:r>
              <a:rPr lang="nl-BE" dirty="0">
                <a:latin typeface="MiloOT" panose="020B0504030101020102"/>
                <a:cs typeface="Arial" charset="0"/>
              </a:rPr>
              <a:t>Als één team streven alle UZA-medewerkers er dagelijks naar om aan alle patiënten voortdurend ….</a:t>
            </a: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algn="just" fontAlgn="auto">
              <a:spcAft>
                <a:spcPts val="0"/>
              </a:spcAft>
            </a:pPr>
            <a:endParaRPr lang="nl-BE" sz="2000" dirty="0">
              <a:latin typeface="Arial" charset="0"/>
              <a:cs typeface="Arial" charset="0"/>
            </a:endParaRPr>
          </a:p>
          <a:p>
            <a:pPr fontAlgn="auto">
              <a:spcAft>
                <a:spcPts val="0"/>
              </a:spcAft>
            </a:pPr>
            <a:endParaRPr lang="nl-BE" sz="2000" dirty="0">
              <a:solidFill>
                <a:srgbClr val="798FA4"/>
              </a:solidFill>
            </a:endParaRPr>
          </a:p>
          <a:p>
            <a:pPr algn="just" fontAlgn="auto">
              <a:spcAft>
                <a:spcPts val="0"/>
              </a:spcAft>
            </a:pPr>
            <a:endParaRPr lang="nl-BE" sz="2000" dirty="0">
              <a:latin typeface="Arial" charset="0"/>
              <a:cs typeface="Arial" charset="0"/>
            </a:endParaRPr>
          </a:p>
        </p:txBody>
      </p:sp>
      <p:pic>
        <p:nvPicPr>
          <p:cNvPr id="6" name="Opgenomen geluid">
            <a:hlinkClick r:id="" action="ppaction://media"/>
            <a:extLst>
              <a:ext uri="{FF2B5EF4-FFF2-40B4-BE49-F238E27FC236}">
                <a16:creationId xmlns:a16="http://schemas.microsoft.com/office/drawing/2014/main" id="{E319EE9A-D37B-8103-679C-7FF30D73F3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9048" y="188640"/>
            <a:ext cx="609600" cy="609600"/>
          </a:xfrm>
          <a:prstGeom prst="rect">
            <a:avLst/>
          </a:prstGeom>
        </p:spPr>
      </p:pic>
    </p:spTree>
    <p:extLst>
      <p:ext uri="{BB962C8B-B14F-4D97-AF65-F5344CB8AC3E}">
        <p14:creationId xmlns:p14="http://schemas.microsoft.com/office/powerpoint/2010/main" val="3154724473"/>
      </p:ext>
    </p:extLst>
  </p:cSld>
  <p:clrMapOvr>
    <a:masterClrMapping/>
  </p:clrMapOvr>
  <mc:AlternateContent xmlns:mc="http://schemas.openxmlformats.org/markup-compatibility/2006" xmlns:p14="http://schemas.microsoft.com/office/powerpoint/2010/main">
    <mc:Choice Requires="p14">
      <p:transition spd="slow" p14:dur="2000" advTm="12582"/>
    </mc:Choice>
    <mc:Fallback xmlns="">
      <p:transition spd="slow" advTm="1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Strategie UZA – departement - afdeling</a:t>
            </a:r>
          </a:p>
        </p:txBody>
      </p:sp>
      <p:pic>
        <p:nvPicPr>
          <p:cNvPr id="3" name="Afbeelding 2">
            <a:extLst>
              <a:ext uri="{FF2B5EF4-FFF2-40B4-BE49-F238E27FC236}">
                <a16:creationId xmlns:a16="http://schemas.microsoft.com/office/drawing/2014/main" id="{3F3C8537-A170-9AB3-C6EC-D53AA41E1339}"/>
              </a:ext>
            </a:extLst>
          </p:cNvPr>
          <p:cNvPicPr>
            <a:picLocks noChangeAspect="1"/>
          </p:cNvPicPr>
          <p:nvPr/>
        </p:nvPicPr>
        <p:blipFill rotWithShape="1">
          <a:blip r:embed="rId5"/>
          <a:srcRect r="1693"/>
          <a:stretch/>
        </p:blipFill>
        <p:spPr>
          <a:xfrm>
            <a:off x="52125" y="1052879"/>
            <a:ext cx="4989214" cy="3070274"/>
          </a:xfrm>
          <a:prstGeom prst="rect">
            <a:avLst/>
          </a:prstGeom>
        </p:spPr>
      </p:pic>
      <p:sp>
        <p:nvSpPr>
          <p:cNvPr id="6" name="Gebogen pijl-omhoog 8">
            <a:extLst>
              <a:ext uri="{FF2B5EF4-FFF2-40B4-BE49-F238E27FC236}">
                <a16:creationId xmlns:a16="http://schemas.microsoft.com/office/drawing/2014/main" id="{28BFF3D1-2632-E0CC-CC38-81EA25771EAA}"/>
              </a:ext>
            </a:extLst>
          </p:cNvPr>
          <p:cNvSpPr/>
          <p:nvPr/>
        </p:nvSpPr>
        <p:spPr>
          <a:xfrm flipV="1">
            <a:off x="5229343" y="1376844"/>
            <a:ext cx="3684239" cy="129614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pic>
        <p:nvPicPr>
          <p:cNvPr id="7" name="Afbeelding 6">
            <a:extLst>
              <a:ext uri="{FF2B5EF4-FFF2-40B4-BE49-F238E27FC236}">
                <a16:creationId xmlns:a16="http://schemas.microsoft.com/office/drawing/2014/main" id="{E29874D0-D496-FB33-EC48-4DA4BA3A0759}"/>
              </a:ext>
            </a:extLst>
          </p:cNvPr>
          <p:cNvPicPr>
            <a:picLocks noChangeAspect="1"/>
          </p:cNvPicPr>
          <p:nvPr/>
        </p:nvPicPr>
        <p:blipFill>
          <a:blip r:embed="rId6" cstate="print">
            <a:extLst>
              <a:ext uri="{28A0092B-C50C-407E-A947-70E740481C1C}">
                <a14:useLocalDpi xmlns:a14="http://schemas.microsoft.com/office/drawing/2010/main" val="0"/>
              </a:ext>
            </a:extLst>
          </a:blip>
          <a:srcRect l="18893" t="17801" r="6689" b="10098"/>
          <a:stretch>
            <a:fillRect/>
          </a:stretch>
        </p:blipFill>
        <p:spPr bwMode="auto">
          <a:xfrm>
            <a:off x="6096000" y="2672988"/>
            <a:ext cx="5635164" cy="307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05F3CEA6-745B-4049-D634-F1530058F1C8}"/>
              </a:ext>
            </a:extLst>
          </p:cNvPr>
          <p:cNvSpPr txBox="1"/>
          <p:nvPr/>
        </p:nvSpPr>
        <p:spPr>
          <a:xfrm>
            <a:off x="9336360" y="2780928"/>
            <a:ext cx="720080" cy="261610"/>
          </a:xfrm>
          <a:prstGeom prst="rect">
            <a:avLst/>
          </a:prstGeom>
          <a:solidFill>
            <a:schemeClr val="tx2">
              <a:lumMod val="60000"/>
              <a:lumOff val="40000"/>
            </a:schemeClr>
          </a:solidFill>
        </p:spPr>
        <p:txBody>
          <a:bodyPr wrap="square" rtlCol="0">
            <a:spAutoFit/>
          </a:bodyPr>
          <a:lstStyle/>
          <a:p>
            <a:r>
              <a:rPr lang="nl-BE" sz="1100" dirty="0">
                <a:solidFill>
                  <a:schemeClr val="bg1"/>
                </a:solidFill>
              </a:rPr>
              <a:t>2023</a:t>
            </a:r>
          </a:p>
        </p:txBody>
      </p:sp>
      <p:sp>
        <p:nvSpPr>
          <p:cNvPr id="9" name="Tekstvak 8">
            <a:extLst>
              <a:ext uri="{FF2B5EF4-FFF2-40B4-BE49-F238E27FC236}">
                <a16:creationId xmlns:a16="http://schemas.microsoft.com/office/drawing/2014/main" id="{12BBF519-9D93-16D1-73A2-27F3720893E1}"/>
              </a:ext>
            </a:extLst>
          </p:cNvPr>
          <p:cNvSpPr txBox="1"/>
          <p:nvPr/>
        </p:nvSpPr>
        <p:spPr>
          <a:xfrm>
            <a:off x="9552384" y="3600021"/>
            <a:ext cx="499844" cy="338554"/>
          </a:xfrm>
          <a:prstGeom prst="rect">
            <a:avLst/>
          </a:prstGeom>
          <a:solidFill>
            <a:schemeClr val="bg1"/>
          </a:solidFill>
        </p:spPr>
        <p:txBody>
          <a:bodyPr wrap="square" rtlCol="0">
            <a:spAutoFit/>
          </a:bodyPr>
          <a:lstStyle/>
          <a:p>
            <a:r>
              <a:rPr lang="nl-BE" sz="800" dirty="0"/>
              <a:t>Q4 2023</a:t>
            </a:r>
          </a:p>
        </p:txBody>
      </p:sp>
      <p:pic>
        <p:nvPicPr>
          <p:cNvPr id="10" name="Opgenomen geluid">
            <a:hlinkClick r:id="" action="ppaction://media"/>
            <a:extLst>
              <a:ext uri="{FF2B5EF4-FFF2-40B4-BE49-F238E27FC236}">
                <a16:creationId xmlns:a16="http://schemas.microsoft.com/office/drawing/2014/main" id="{E9C93AAE-9091-1174-ECFF-48596D7134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9377" y="320161"/>
            <a:ext cx="609600" cy="580292"/>
          </a:xfrm>
          <a:prstGeom prst="rect">
            <a:avLst/>
          </a:prstGeom>
        </p:spPr>
      </p:pic>
    </p:spTree>
    <p:extLst>
      <p:ext uri="{BB962C8B-B14F-4D97-AF65-F5344CB8AC3E}">
        <p14:creationId xmlns:p14="http://schemas.microsoft.com/office/powerpoint/2010/main" val="620345414"/>
      </p:ext>
    </p:extLst>
  </p:cSld>
  <p:clrMapOvr>
    <a:masterClrMapping/>
  </p:clrMapOvr>
  <mc:AlternateContent xmlns:mc="http://schemas.openxmlformats.org/markup-compatibility/2006" xmlns:p14="http://schemas.microsoft.com/office/powerpoint/2010/main">
    <mc:Choice Requires="p14">
      <p:transition spd="slow" p14:dur="2000" advTm="8995"/>
    </mc:Choice>
    <mc:Fallback xmlns="">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err="1">
                <a:solidFill>
                  <a:srgbClr val="1754F1"/>
                </a:solidFill>
              </a:rPr>
              <a:t>UZALean</a:t>
            </a:r>
            <a:r>
              <a:rPr lang="nl-BE" sz="4800" dirty="0">
                <a:solidFill>
                  <a:srgbClr val="1754F1"/>
                </a:solidFill>
              </a:rPr>
              <a:t> aanpak</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a:p>
          <a:p>
            <a:pPr lvl="1" fontAlgn="auto">
              <a:spcAft>
                <a:spcPts val="0"/>
              </a:spcAft>
              <a:defRPr/>
            </a:pPr>
            <a:endParaRPr lang="nl-BE" sz="2400" dirty="0"/>
          </a:p>
        </p:txBody>
      </p:sp>
      <p:pic>
        <p:nvPicPr>
          <p:cNvPr id="5" name="Picture 2" descr="S:\DP UZA Lean\Algemene info\uza - uzalean - logo - rgb.jpg">
            <a:extLst>
              <a:ext uri="{FF2B5EF4-FFF2-40B4-BE49-F238E27FC236}">
                <a16:creationId xmlns:a16="http://schemas.microsoft.com/office/drawing/2014/main" id="{9BD59475-3518-4D60-8FDE-E3782F25FE9E}"/>
              </a:ext>
            </a:extLst>
          </p:cNvPr>
          <p:cNvPicPr>
            <a:picLocks noChangeAspect="1" noChangeArrowheads="1"/>
          </p:cNvPicPr>
          <p:nvPr/>
        </p:nvPicPr>
        <p:blipFill>
          <a:blip r:embed="rId5" cstate="print"/>
          <a:srcRect/>
          <a:stretch>
            <a:fillRect/>
          </a:stretch>
        </p:blipFill>
        <p:spPr bwMode="auto">
          <a:xfrm>
            <a:off x="2473152" y="3068708"/>
            <a:ext cx="1472952" cy="1472952"/>
          </a:xfrm>
          <a:prstGeom prst="rect">
            <a:avLst/>
          </a:prstGeom>
          <a:noFill/>
          <a:ln w="9525">
            <a:noFill/>
            <a:miter lim="800000"/>
            <a:headEnd/>
            <a:tailEnd/>
          </a:ln>
        </p:spPr>
      </p:pic>
      <p:graphicFrame>
        <p:nvGraphicFramePr>
          <p:cNvPr id="10" name="Diagram 9">
            <a:extLst>
              <a:ext uri="{FF2B5EF4-FFF2-40B4-BE49-F238E27FC236}">
                <a16:creationId xmlns:a16="http://schemas.microsoft.com/office/drawing/2014/main" id="{78541847-B3AB-5F44-2894-54699B7BF54C}"/>
              </a:ext>
            </a:extLst>
          </p:cNvPr>
          <p:cNvGraphicFramePr/>
          <p:nvPr>
            <p:extLst>
              <p:ext uri="{D42A27DB-BD31-4B8C-83A1-F6EECF244321}">
                <p14:modId xmlns:p14="http://schemas.microsoft.com/office/powerpoint/2010/main" val="2447413309"/>
              </p:ext>
            </p:extLst>
          </p:nvPr>
        </p:nvGraphicFramePr>
        <p:xfrm>
          <a:off x="263352" y="1484784"/>
          <a:ext cx="5544286" cy="41056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6" descr="PDSA">
            <a:extLst>
              <a:ext uri="{FF2B5EF4-FFF2-40B4-BE49-F238E27FC236}">
                <a16:creationId xmlns:a16="http://schemas.microsoft.com/office/drawing/2014/main" id="{AC7FA02C-BB3F-721D-120C-E6AACE5FD4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5329"/>
          <a:stretch/>
        </p:blipFill>
        <p:spPr bwMode="auto">
          <a:xfrm>
            <a:off x="6983087" y="2652608"/>
            <a:ext cx="4104786" cy="2632796"/>
          </a:xfrm>
          <a:prstGeom prst="rect">
            <a:avLst/>
          </a:prstGeom>
          <a:noFill/>
          <a:extLst>
            <a:ext uri="{909E8E84-426E-40DD-AFC4-6F175D3DCCD1}">
              <a14:hiddenFill xmlns:a14="http://schemas.microsoft.com/office/drawing/2010/main">
                <a:solidFill>
                  <a:srgbClr val="FFFFFF"/>
                </a:solidFill>
              </a14:hiddenFill>
            </a:ext>
          </a:extLst>
        </p:spPr>
      </p:pic>
      <p:sp>
        <p:nvSpPr>
          <p:cNvPr id="12" name="Gekromde pijl-omlaag 11">
            <a:extLst>
              <a:ext uri="{FF2B5EF4-FFF2-40B4-BE49-F238E27FC236}">
                <a16:creationId xmlns:a16="http://schemas.microsoft.com/office/drawing/2014/main" id="{AC54BE0F-D5E7-6140-CDD1-8FC58F685452}"/>
              </a:ext>
            </a:extLst>
          </p:cNvPr>
          <p:cNvSpPr/>
          <p:nvPr/>
        </p:nvSpPr>
        <p:spPr>
          <a:xfrm rot="316998">
            <a:off x="4420033" y="1001597"/>
            <a:ext cx="5079465" cy="786726"/>
          </a:xfrm>
          <a:prstGeom prst="curvedDownArrow">
            <a:avLst/>
          </a:prstGeom>
          <a:solidFill>
            <a:srgbClr val="798FA4"/>
          </a:solidFill>
          <a:ln>
            <a:solidFill>
              <a:srgbClr val="798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hthoek 12">
            <a:extLst>
              <a:ext uri="{FF2B5EF4-FFF2-40B4-BE49-F238E27FC236}">
                <a16:creationId xmlns:a16="http://schemas.microsoft.com/office/drawing/2014/main" id="{37653E60-FF43-7E26-FED7-B2733187F3F6}"/>
              </a:ext>
            </a:extLst>
          </p:cNvPr>
          <p:cNvSpPr/>
          <p:nvPr/>
        </p:nvSpPr>
        <p:spPr>
          <a:xfrm>
            <a:off x="11652283" y="528820"/>
            <a:ext cx="504056" cy="5184576"/>
          </a:xfrm>
          <a:prstGeom prst="rect">
            <a:avLst/>
          </a:prstGeom>
          <a:solidFill>
            <a:srgbClr val="798FA4"/>
          </a:solidFill>
          <a:ln>
            <a:solidFill>
              <a:srgbClr val="798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nl-BE" sz="1200" b="1" dirty="0">
                <a:solidFill>
                  <a:schemeClr val="bg1"/>
                </a:solidFill>
                <a:latin typeface="Calibri"/>
              </a:rPr>
              <a:t>M</a:t>
            </a:r>
          </a:p>
          <a:p>
            <a:pPr algn="ctr" eaLnBrk="1" hangingPunct="1"/>
            <a:r>
              <a:rPr lang="nl-BE" sz="1200" b="1" dirty="0">
                <a:solidFill>
                  <a:schemeClr val="bg1"/>
                </a:solidFill>
                <a:latin typeface="Calibri"/>
              </a:rPr>
              <a:t>E</a:t>
            </a:r>
          </a:p>
          <a:p>
            <a:pPr algn="ctr" eaLnBrk="1" hangingPunct="1"/>
            <a:r>
              <a:rPr lang="nl-BE" sz="1200" b="1" dirty="0">
                <a:solidFill>
                  <a:schemeClr val="bg1"/>
                </a:solidFill>
                <a:latin typeface="Calibri"/>
              </a:rPr>
              <a:t>E</a:t>
            </a:r>
          </a:p>
          <a:p>
            <a:pPr algn="ctr" eaLnBrk="1" hangingPunct="1"/>
            <a:r>
              <a:rPr lang="nl-BE" sz="1200" b="1" dirty="0">
                <a:solidFill>
                  <a:schemeClr val="bg1"/>
                </a:solidFill>
                <a:latin typeface="Calibri"/>
              </a:rPr>
              <a:t>T</a:t>
            </a:r>
          </a:p>
          <a:p>
            <a:pPr algn="ctr" eaLnBrk="1" hangingPunct="1"/>
            <a:r>
              <a:rPr lang="nl-BE" sz="1200" b="1" dirty="0">
                <a:solidFill>
                  <a:schemeClr val="bg1"/>
                </a:solidFill>
                <a:latin typeface="Calibri"/>
              </a:rPr>
              <a:t>B</a:t>
            </a:r>
          </a:p>
          <a:p>
            <a:pPr algn="ctr" eaLnBrk="1" hangingPunct="1"/>
            <a:r>
              <a:rPr lang="nl-BE" sz="1200" b="1" dirty="0">
                <a:solidFill>
                  <a:schemeClr val="bg1"/>
                </a:solidFill>
                <a:latin typeface="Calibri"/>
              </a:rPr>
              <a:t>A</a:t>
            </a:r>
          </a:p>
          <a:p>
            <a:pPr algn="ctr" eaLnBrk="1" hangingPunct="1"/>
            <a:r>
              <a:rPr lang="nl-BE" sz="1200" b="1" dirty="0">
                <a:solidFill>
                  <a:schemeClr val="bg1"/>
                </a:solidFill>
                <a:latin typeface="Calibri"/>
              </a:rPr>
              <a:t>R</a:t>
            </a:r>
          </a:p>
          <a:p>
            <a:pPr algn="ctr" eaLnBrk="1" hangingPunct="1"/>
            <a:r>
              <a:rPr lang="nl-BE" sz="1200" b="1" dirty="0">
                <a:solidFill>
                  <a:schemeClr val="bg1"/>
                </a:solidFill>
                <a:latin typeface="Calibri"/>
              </a:rPr>
              <a:t>E</a:t>
            </a:r>
          </a:p>
          <a:p>
            <a:pPr algn="ctr" eaLnBrk="1" hangingPunct="1"/>
            <a:endParaRPr lang="nl-BE" sz="1200" b="1" dirty="0">
              <a:solidFill>
                <a:schemeClr val="bg1"/>
              </a:solidFill>
              <a:latin typeface="Calibri"/>
            </a:endParaRPr>
          </a:p>
          <a:p>
            <a:pPr algn="ctr" eaLnBrk="1" hangingPunct="1"/>
            <a:r>
              <a:rPr lang="nl-BE" sz="1200" b="1" dirty="0">
                <a:solidFill>
                  <a:schemeClr val="bg1"/>
                </a:solidFill>
                <a:latin typeface="Calibri"/>
              </a:rPr>
              <a:t>K</a:t>
            </a:r>
          </a:p>
          <a:p>
            <a:pPr algn="ctr" eaLnBrk="1" hangingPunct="1"/>
            <a:r>
              <a:rPr lang="nl-BE" sz="1200" b="1" dirty="0">
                <a:solidFill>
                  <a:schemeClr val="bg1"/>
                </a:solidFill>
                <a:latin typeface="Calibri"/>
              </a:rPr>
              <a:t>&amp;</a:t>
            </a:r>
          </a:p>
          <a:p>
            <a:pPr algn="ctr" eaLnBrk="1" hangingPunct="1"/>
            <a:r>
              <a:rPr lang="nl-BE" sz="1200" b="1" dirty="0">
                <a:solidFill>
                  <a:schemeClr val="bg1"/>
                </a:solidFill>
                <a:latin typeface="Calibri"/>
              </a:rPr>
              <a:t>P</a:t>
            </a:r>
          </a:p>
          <a:p>
            <a:pPr algn="ctr" eaLnBrk="1" hangingPunct="1"/>
            <a:r>
              <a:rPr lang="nl-BE" sz="1200" b="1" dirty="0">
                <a:solidFill>
                  <a:schemeClr val="bg1"/>
                </a:solidFill>
                <a:latin typeface="Calibri"/>
              </a:rPr>
              <a:t>V</a:t>
            </a:r>
          </a:p>
          <a:p>
            <a:pPr algn="ctr" eaLnBrk="1" hangingPunct="1"/>
            <a:endParaRPr lang="nl-BE" sz="1200" b="1" dirty="0">
              <a:solidFill>
                <a:schemeClr val="bg1"/>
              </a:solidFill>
              <a:latin typeface="Calibri"/>
            </a:endParaRPr>
          </a:p>
          <a:p>
            <a:pPr algn="ctr" eaLnBrk="1" hangingPunct="1"/>
            <a:r>
              <a:rPr lang="nl-BE" sz="1200" b="1" dirty="0">
                <a:solidFill>
                  <a:schemeClr val="bg1"/>
                </a:solidFill>
                <a:latin typeface="Calibri"/>
              </a:rPr>
              <a:t>-</a:t>
            </a:r>
          </a:p>
          <a:p>
            <a:pPr algn="ctr" eaLnBrk="1" hangingPunct="1"/>
            <a:endParaRPr lang="nl-BE" sz="1200" b="1" dirty="0">
              <a:solidFill>
                <a:schemeClr val="bg1"/>
              </a:solidFill>
              <a:latin typeface="Calibri"/>
            </a:endParaRPr>
          </a:p>
          <a:p>
            <a:pPr algn="ctr" eaLnBrk="1" hangingPunct="1"/>
            <a:r>
              <a:rPr lang="nl-BE" sz="1200" b="1" dirty="0">
                <a:solidFill>
                  <a:schemeClr val="bg1"/>
                </a:solidFill>
                <a:latin typeface="Calibri"/>
              </a:rPr>
              <a:t>B</a:t>
            </a:r>
          </a:p>
          <a:p>
            <a:pPr algn="ctr" eaLnBrk="1" hangingPunct="1"/>
            <a:r>
              <a:rPr lang="nl-BE" sz="1200" b="1" dirty="0">
                <a:solidFill>
                  <a:schemeClr val="bg1"/>
                </a:solidFill>
                <a:latin typeface="Calibri"/>
              </a:rPr>
              <a:t>E</a:t>
            </a:r>
          </a:p>
          <a:p>
            <a:pPr algn="ctr" eaLnBrk="1" hangingPunct="1"/>
            <a:r>
              <a:rPr lang="nl-BE" sz="1200" b="1" dirty="0">
                <a:solidFill>
                  <a:schemeClr val="bg1"/>
                </a:solidFill>
                <a:latin typeface="Calibri"/>
              </a:rPr>
              <a:t>N</a:t>
            </a:r>
          </a:p>
          <a:p>
            <a:pPr algn="ctr" eaLnBrk="1" hangingPunct="1"/>
            <a:r>
              <a:rPr lang="nl-BE" sz="1200" b="1" dirty="0">
                <a:solidFill>
                  <a:schemeClr val="bg1"/>
                </a:solidFill>
                <a:latin typeface="Calibri"/>
              </a:rPr>
              <a:t>C</a:t>
            </a:r>
          </a:p>
          <a:p>
            <a:pPr algn="ctr" eaLnBrk="1" hangingPunct="1"/>
            <a:r>
              <a:rPr lang="nl-BE" sz="1200" b="1" dirty="0">
                <a:solidFill>
                  <a:schemeClr val="bg1"/>
                </a:solidFill>
                <a:latin typeface="Calibri"/>
              </a:rPr>
              <a:t>H</a:t>
            </a:r>
          </a:p>
          <a:p>
            <a:pPr algn="ctr" eaLnBrk="1" hangingPunct="1"/>
            <a:r>
              <a:rPr lang="nl-BE" sz="1200" b="1" dirty="0">
                <a:solidFill>
                  <a:schemeClr val="bg1"/>
                </a:solidFill>
                <a:latin typeface="Calibri"/>
              </a:rPr>
              <a:t>M</a:t>
            </a:r>
          </a:p>
          <a:p>
            <a:pPr algn="ctr" eaLnBrk="1" hangingPunct="1"/>
            <a:r>
              <a:rPr lang="nl-BE" sz="1200" b="1" dirty="0">
                <a:solidFill>
                  <a:schemeClr val="bg1"/>
                </a:solidFill>
                <a:latin typeface="Calibri"/>
              </a:rPr>
              <a:t>A</a:t>
            </a:r>
          </a:p>
          <a:p>
            <a:pPr algn="ctr" eaLnBrk="1" hangingPunct="1"/>
            <a:r>
              <a:rPr lang="nl-BE" sz="1200" b="1" dirty="0">
                <a:solidFill>
                  <a:schemeClr val="bg1"/>
                </a:solidFill>
                <a:latin typeface="Calibri"/>
              </a:rPr>
              <a:t>R</a:t>
            </a:r>
          </a:p>
          <a:p>
            <a:pPr algn="ctr" eaLnBrk="1" hangingPunct="1"/>
            <a:r>
              <a:rPr lang="nl-BE" sz="1200" b="1" dirty="0">
                <a:solidFill>
                  <a:schemeClr val="bg1"/>
                </a:solidFill>
                <a:latin typeface="Calibri"/>
              </a:rPr>
              <a:t>K</a:t>
            </a:r>
          </a:p>
          <a:p>
            <a:pPr algn="ctr" eaLnBrk="1" hangingPunct="1"/>
            <a:r>
              <a:rPr lang="nl-BE" sz="1200" b="1" dirty="0">
                <a:solidFill>
                  <a:schemeClr val="bg1"/>
                </a:solidFill>
                <a:latin typeface="Calibri"/>
              </a:rPr>
              <a:t>I</a:t>
            </a:r>
          </a:p>
          <a:p>
            <a:pPr algn="ctr" eaLnBrk="1" hangingPunct="1"/>
            <a:r>
              <a:rPr lang="nl-BE" sz="1200" b="1" dirty="0">
                <a:solidFill>
                  <a:schemeClr val="bg1"/>
                </a:solidFill>
                <a:latin typeface="Calibri"/>
              </a:rPr>
              <a:t>N</a:t>
            </a:r>
          </a:p>
          <a:p>
            <a:pPr algn="ctr" eaLnBrk="1" hangingPunct="1"/>
            <a:r>
              <a:rPr lang="nl-BE" sz="1200" b="1" dirty="0">
                <a:solidFill>
                  <a:schemeClr val="bg1"/>
                </a:solidFill>
                <a:latin typeface="Calibri"/>
              </a:rPr>
              <a:t>G</a:t>
            </a:r>
          </a:p>
        </p:txBody>
      </p:sp>
      <p:pic>
        <p:nvPicPr>
          <p:cNvPr id="14" name="Opgenomen geluid">
            <a:hlinkClick r:id="" action="ppaction://media"/>
            <a:extLst>
              <a:ext uri="{FF2B5EF4-FFF2-40B4-BE49-F238E27FC236}">
                <a16:creationId xmlns:a16="http://schemas.microsoft.com/office/drawing/2014/main" id="{A43C2128-C793-872B-40E1-7EA526D619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00506" y="154324"/>
            <a:ext cx="609600" cy="609600"/>
          </a:xfrm>
          <a:prstGeom prst="rect">
            <a:avLst/>
          </a:prstGeom>
        </p:spPr>
      </p:pic>
    </p:spTree>
    <p:extLst>
      <p:ext uri="{BB962C8B-B14F-4D97-AF65-F5344CB8AC3E}">
        <p14:creationId xmlns:p14="http://schemas.microsoft.com/office/powerpoint/2010/main" val="662857083"/>
      </p:ext>
    </p:extLst>
  </p:cSld>
  <p:clrMapOvr>
    <a:masterClrMapping/>
  </p:clrMapOvr>
  <mc:AlternateContent xmlns:mc="http://schemas.openxmlformats.org/markup-compatibility/2006" xmlns:p14="http://schemas.microsoft.com/office/powerpoint/2010/main">
    <mc:Choice Requires="p14">
      <p:transition spd="slow" p14:dur="2000" advTm="23607"/>
    </mc:Choice>
    <mc:Fallback xmlns="">
      <p:transition spd="slow" advTm="2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892840" y="1290380"/>
            <a:ext cx="7939464" cy="3290748"/>
          </a:xfrm>
        </p:spPr>
        <p:txBody>
          <a:bodyPr/>
          <a:lstStyle/>
          <a:p>
            <a:r>
              <a:rPr lang="nl-BE" dirty="0"/>
              <a:t>Betrokkenheid van alle medewerkers</a:t>
            </a:r>
          </a:p>
        </p:txBody>
      </p:sp>
      <p:pic>
        <p:nvPicPr>
          <p:cNvPr id="4" name="Opgenomen geluid">
            <a:hlinkClick r:id="" action="ppaction://media"/>
            <a:extLst>
              <a:ext uri="{FF2B5EF4-FFF2-40B4-BE49-F238E27FC236}">
                <a16:creationId xmlns:a16="http://schemas.microsoft.com/office/drawing/2014/main" id="{26136132-2DA5-E80B-861B-D38741496B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260648"/>
            <a:ext cx="609600" cy="609600"/>
          </a:xfrm>
          <a:prstGeom prst="rect">
            <a:avLst/>
          </a:prstGeom>
        </p:spPr>
      </p:pic>
    </p:spTree>
    <p:extLst>
      <p:ext uri="{BB962C8B-B14F-4D97-AF65-F5344CB8AC3E}">
        <p14:creationId xmlns:p14="http://schemas.microsoft.com/office/powerpoint/2010/main" val="4238523591"/>
      </p:ext>
    </p:extLst>
  </p:cSld>
  <p:clrMapOvr>
    <a:masterClrMapping/>
  </p:clrMapOvr>
  <mc:AlternateContent xmlns:mc="http://schemas.openxmlformats.org/markup-compatibility/2006" xmlns:p14="http://schemas.microsoft.com/office/powerpoint/2010/main">
    <mc:Choice Requires="p14">
      <p:transition spd="slow" p14:dur="2000" advTm="3993"/>
    </mc:Choice>
    <mc:Fallback xmlns="">
      <p:transition spd="slow" advTm="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188640"/>
            <a:ext cx="11419431" cy="864239"/>
          </a:xfrm>
        </p:spPr>
        <p:txBody>
          <a:bodyPr anchor="b"/>
          <a:lstStyle/>
          <a:p>
            <a:r>
              <a:rPr lang="nl-BE" sz="4800" dirty="0">
                <a:solidFill>
                  <a:srgbClr val="1754F1"/>
                </a:solidFill>
              </a:rPr>
              <a:t>Betrokkenheid van alle medewerkers</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3" name="Afbeelding 2">
            <a:extLst>
              <a:ext uri="{FF2B5EF4-FFF2-40B4-BE49-F238E27FC236}">
                <a16:creationId xmlns:a16="http://schemas.microsoft.com/office/drawing/2014/main" id="{810773F5-7681-E239-49CB-76CF04583EFF}"/>
              </a:ext>
            </a:extLst>
          </p:cNvPr>
          <p:cNvPicPr>
            <a:picLocks noChangeAspect="1"/>
          </p:cNvPicPr>
          <p:nvPr/>
        </p:nvPicPr>
        <p:blipFill>
          <a:blip r:embed="rId5"/>
          <a:stretch>
            <a:fillRect/>
          </a:stretch>
        </p:blipFill>
        <p:spPr>
          <a:xfrm>
            <a:off x="9984432" y="188640"/>
            <a:ext cx="2047875" cy="1833562"/>
          </a:xfrm>
          <a:prstGeom prst="rect">
            <a:avLst/>
          </a:prstGeom>
        </p:spPr>
      </p:pic>
      <p:pic>
        <p:nvPicPr>
          <p:cNvPr id="5" name="Afbeelding 4">
            <a:extLst>
              <a:ext uri="{FF2B5EF4-FFF2-40B4-BE49-F238E27FC236}">
                <a16:creationId xmlns:a16="http://schemas.microsoft.com/office/drawing/2014/main" id="{A9D7A618-AE81-87A9-F7D5-52BE5017C580}"/>
              </a:ext>
            </a:extLst>
          </p:cNvPr>
          <p:cNvPicPr>
            <a:picLocks noChangeAspect="1"/>
          </p:cNvPicPr>
          <p:nvPr/>
        </p:nvPicPr>
        <p:blipFill rotWithShape="1">
          <a:blip r:embed="rId6"/>
          <a:srcRect r="1693"/>
          <a:stretch/>
        </p:blipFill>
        <p:spPr>
          <a:xfrm>
            <a:off x="263352" y="1014247"/>
            <a:ext cx="5228506" cy="2414754"/>
          </a:xfrm>
          <a:prstGeom prst="rect">
            <a:avLst/>
          </a:prstGeom>
        </p:spPr>
      </p:pic>
      <p:pic>
        <p:nvPicPr>
          <p:cNvPr id="7" name="Afbeelding 6" descr="C2_Teammeeting.jpg">
            <a:extLst>
              <a:ext uri="{FF2B5EF4-FFF2-40B4-BE49-F238E27FC236}">
                <a16:creationId xmlns:a16="http://schemas.microsoft.com/office/drawing/2014/main" id="{84979583-78EA-070A-CDB0-8755D517FA66}"/>
              </a:ext>
            </a:extLst>
          </p:cNvPr>
          <p:cNvPicPr>
            <a:picLocks noChangeAspect="1"/>
          </p:cNvPicPr>
          <p:nvPr/>
        </p:nvPicPr>
        <p:blipFill>
          <a:blip r:embed="rId7" cstate="print"/>
          <a:stretch>
            <a:fillRect/>
          </a:stretch>
        </p:blipFill>
        <p:spPr>
          <a:xfrm>
            <a:off x="298541" y="3457581"/>
            <a:ext cx="5228506" cy="2414754"/>
          </a:xfrm>
          <a:prstGeom prst="rect">
            <a:avLst/>
          </a:prstGeom>
          <a:ln>
            <a:noFill/>
          </a:ln>
          <a:effectLst>
            <a:softEdge rad="112500"/>
          </a:effectLst>
        </p:spPr>
      </p:pic>
      <p:pic>
        <p:nvPicPr>
          <p:cNvPr id="8" name="Picture 7">
            <a:extLst>
              <a:ext uri="{FF2B5EF4-FFF2-40B4-BE49-F238E27FC236}">
                <a16:creationId xmlns:a16="http://schemas.microsoft.com/office/drawing/2014/main" id="{60140624-1CD2-5F86-FE50-2EE4904D2B7D}"/>
              </a:ext>
            </a:extLst>
          </p:cNvPr>
          <p:cNvPicPr>
            <a:picLocks noChangeAspect="1" noChangeArrowheads="1"/>
          </p:cNvPicPr>
          <p:nvPr/>
        </p:nvPicPr>
        <p:blipFill>
          <a:blip r:embed="rId8" cstate="print"/>
          <a:srcRect/>
          <a:stretch>
            <a:fillRect/>
          </a:stretch>
        </p:blipFill>
        <p:spPr bwMode="auto">
          <a:xfrm>
            <a:off x="5527047" y="963801"/>
            <a:ext cx="2873158" cy="4769455"/>
          </a:xfrm>
          <a:prstGeom prst="rect">
            <a:avLst/>
          </a:prstGeom>
          <a:ln>
            <a:noFill/>
          </a:ln>
          <a:effectLst>
            <a:softEdge rad="112500"/>
          </a:effectLst>
        </p:spPr>
      </p:pic>
      <p:pic>
        <p:nvPicPr>
          <p:cNvPr id="9" name="Afbeelding 8">
            <a:extLst>
              <a:ext uri="{FF2B5EF4-FFF2-40B4-BE49-F238E27FC236}">
                <a16:creationId xmlns:a16="http://schemas.microsoft.com/office/drawing/2014/main" id="{7B717BE3-AFEF-4A2F-987E-EC8AB8DE7093}"/>
              </a:ext>
            </a:extLst>
          </p:cNvPr>
          <p:cNvPicPr>
            <a:picLocks noChangeAspect="1"/>
          </p:cNvPicPr>
          <p:nvPr/>
        </p:nvPicPr>
        <p:blipFill>
          <a:blip r:embed="rId9"/>
          <a:stretch>
            <a:fillRect/>
          </a:stretch>
        </p:blipFill>
        <p:spPr>
          <a:xfrm>
            <a:off x="8400205" y="2019845"/>
            <a:ext cx="3791795" cy="3713412"/>
          </a:xfrm>
          <a:prstGeom prst="rect">
            <a:avLst/>
          </a:prstGeom>
        </p:spPr>
      </p:pic>
      <p:pic>
        <p:nvPicPr>
          <p:cNvPr id="11" name="Opgenomen geluid">
            <a:hlinkClick r:id="" action="ppaction://media"/>
            <a:extLst>
              <a:ext uri="{FF2B5EF4-FFF2-40B4-BE49-F238E27FC236}">
                <a16:creationId xmlns:a16="http://schemas.microsoft.com/office/drawing/2014/main" id="{13E541C2-579C-1AD6-05C0-F00E7F7BF5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05156" y="1052879"/>
            <a:ext cx="609600" cy="609600"/>
          </a:xfrm>
          <a:prstGeom prst="rect">
            <a:avLst/>
          </a:prstGeom>
        </p:spPr>
      </p:pic>
    </p:spTree>
    <p:extLst>
      <p:ext uri="{BB962C8B-B14F-4D97-AF65-F5344CB8AC3E}">
        <p14:creationId xmlns:p14="http://schemas.microsoft.com/office/powerpoint/2010/main" val="852125999"/>
      </p:ext>
    </p:extLst>
  </p:cSld>
  <p:clrMapOvr>
    <a:masterClrMapping/>
  </p:clrMapOvr>
  <mc:AlternateContent xmlns:mc="http://schemas.openxmlformats.org/markup-compatibility/2006" xmlns:p14="http://schemas.microsoft.com/office/powerpoint/2010/main">
    <mc:Choice Requires="p14">
      <p:transition spd="slow" p14:dur="2000" advTm="28556"/>
    </mc:Choice>
    <mc:Fallback xmlns="">
      <p:transition spd="slow" advTm="2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892840" y="1290380"/>
            <a:ext cx="9091592" cy="3290748"/>
          </a:xfrm>
        </p:spPr>
        <p:txBody>
          <a:bodyPr/>
          <a:lstStyle/>
          <a:p>
            <a:r>
              <a:rPr lang="nl-BE" dirty="0"/>
              <a:t>Goed georganiseerde, visuele werkomgeving</a:t>
            </a:r>
          </a:p>
        </p:txBody>
      </p:sp>
      <p:pic>
        <p:nvPicPr>
          <p:cNvPr id="4" name="Opgenomen geluid">
            <a:hlinkClick r:id="" action="ppaction://media"/>
            <a:extLst>
              <a:ext uri="{FF2B5EF4-FFF2-40B4-BE49-F238E27FC236}">
                <a16:creationId xmlns:a16="http://schemas.microsoft.com/office/drawing/2014/main" id="{A8E3197A-4C4F-F08D-6F72-CD6754134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8568" y="404664"/>
            <a:ext cx="609600" cy="609600"/>
          </a:xfrm>
          <a:prstGeom prst="rect">
            <a:avLst/>
          </a:prstGeom>
        </p:spPr>
      </p:pic>
    </p:spTree>
    <p:extLst>
      <p:ext uri="{BB962C8B-B14F-4D97-AF65-F5344CB8AC3E}">
        <p14:creationId xmlns:p14="http://schemas.microsoft.com/office/powerpoint/2010/main" val="306137253"/>
      </p:ext>
    </p:extLst>
  </p:cSld>
  <p:clrMapOvr>
    <a:masterClrMapping/>
  </p:clrMapOvr>
  <mc:AlternateContent xmlns:mc="http://schemas.openxmlformats.org/markup-compatibility/2006" xmlns:p14="http://schemas.microsoft.com/office/powerpoint/2010/main">
    <mc:Choice Requires="p14">
      <p:transition spd="slow" p14:dur="2000" advTm="6414"/>
    </mc:Choice>
    <mc:Fallback xmlns="">
      <p:transition spd="slow" advTm="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499867"/>
            <a:ext cx="9793088" cy="864239"/>
          </a:xfrm>
        </p:spPr>
        <p:txBody>
          <a:bodyPr anchor="b"/>
          <a:lstStyle/>
          <a:p>
            <a:r>
              <a:rPr lang="nl-BE" sz="4800" dirty="0">
                <a:solidFill>
                  <a:srgbClr val="1754F1"/>
                </a:solidFill>
              </a:rPr>
              <a:t>Goed georganiseerde, visuele werkomgeving</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6" name="Afbeelding 5">
            <a:extLst>
              <a:ext uri="{FF2B5EF4-FFF2-40B4-BE49-F238E27FC236}">
                <a16:creationId xmlns:a16="http://schemas.microsoft.com/office/drawing/2014/main" id="{6A9C0C19-E1AD-384F-7E22-9CCDB86F6589}"/>
              </a:ext>
            </a:extLst>
          </p:cNvPr>
          <p:cNvPicPr>
            <a:picLocks noChangeAspect="1"/>
          </p:cNvPicPr>
          <p:nvPr/>
        </p:nvPicPr>
        <p:blipFill>
          <a:blip r:embed="rId5"/>
          <a:stretch>
            <a:fillRect/>
          </a:stretch>
        </p:blipFill>
        <p:spPr>
          <a:xfrm>
            <a:off x="9878386" y="188640"/>
            <a:ext cx="2050262" cy="1800343"/>
          </a:xfrm>
          <a:prstGeom prst="rect">
            <a:avLst/>
          </a:prstGeom>
        </p:spPr>
      </p:pic>
      <p:pic>
        <p:nvPicPr>
          <p:cNvPr id="3" name="Afbeelding 2">
            <a:extLst>
              <a:ext uri="{FF2B5EF4-FFF2-40B4-BE49-F238E27FC236}">
                <a16:creationId xmlns:a16="http://schemas.microsoft.com/office/drawing/2014/main" id="{A8E9E8CD-6AE2-0EC7-2E4D-F5A45AFEE2C9}"/>
              </a:ext>
            </a:extLst>
          </p:cNvPr>
          <p:cNvPicPr>
            <a:picLocks noChangeAspect="1"/>
          </p:cNvPicPr>
          <p:nvPr/>
        </p:nvPicPr>
        <p:blipFill>
          <a:blip r:embed="rId6"/>
          <a:stretch>
            <a:fillRect/>
          </a:stretch>
        </p:blipFill>
        <p:spPr>
          <a:xfrm>
            <a:off x="2709698" y="3789039"/>
            <a:ext cx="5946234" cy="1922797"/>
          </a:xfrm>
          <a:prstGeom prst="rect">
            <a:avLst/>
          </a:prstGeom>
          <a:ln>
            <a:noFill/>
          </a:ln>
          <a:effectLst>
            <a:softEdge rad="112500"/>
          </a:effectLst>
        </p:spPr>
      </p:pic>
      <p:pic>
        <p:nvPicPr>
          <p:cNvPr id="5" name="Afbeelding 4" descr="IMG_0337.jpg">
            <a:extLst>
              <a:ext uri="{FF2B5EF4-FFF2-40B4-BE49-F238E27FC236}">
                <a16:creationId xmlns:a16="http://schemas.microsoft.com/office/drawing/2014/main" id="{0A08F276-4CBD-1A60-5D6B-09E506CBD5C8}"/>
              </a:ext>
            </a:extLst>
          </p:cNvPr>
          <p:cNvPicPr>
            <a:picLocks noChangeAspect="1"/>
          </p:cNvPicPr>
          <p:nvPr/>
        </p:nvPicPr>
        <p:blipFill>
          <a:blip r:embed="rId7" cstate="print"/>
          <a:stretch>
            <a:fillRect/>
          </a:stretch>
        </p:blipFill>
        <p:spPr>
          <a:xfrm>
            <a:off x="8684801" y="2234408"/>
            <a:ext cx="3540944" cy="3562268"/>
          </a:xfrm>
          <a:prstGeom prst="rect">
            <a:avLst/>
          </a:prstGeom>
          <a:ln>
            <a:noFill/>
          </a:ln>
          <a:effectLst>
            <a:softEdge rad="112500"/>
          </a:effectLst>
        </p:spPr>
      </p:pic>
      <p:pic>
        <p:nvPicPr>
          <p:cNvPr id="7" name="Picture 3">
            <a:extLst>
              <a:ext uri="{FF2B5EF4-FFF2-40B4-BE49-F238E27FC236}">
                <a16:creationId xmlns:a16="http://schemas.microsoft.com/office/drawing/2014/main" id="{94E32313-A036-B22A-A5B7-B30D2073CC8B}"/>
              </a:ext>
            </a:extLst>
          </p:cNvPr>
          <p:cNvPicPr>
            <a:picLocks noChangeAspect="1" noChangeArrowheads="1"/>
          </p:cNvPicPr>
          <p:nvPr/>
        </p:nvPicPr>
        <p:blipFill>
          <a:blip r:embed="rId8" cstate="print"/>
          <a:srcRect/>
          <a:stretch>
            <a:fillRect/>
          </a:stretch>
        </p:blipFill>
        <p:spPr bwMode="auto">
          <a:xfrm>
            <a:off x="3537301" y="1295183"/>
            <a:ext cx="4289291" cy="2493856"/>
          </a:xfrm>
          <a:prstGeom prst="rect">
            <a:avLst/>
          </a:prstGeom>
          <a:noFill/>
          <a:ln w="9525">
            <a:noFill/>
            <a:miter lim="800000"/>
            <a:headEnd/>
            <a:tailEnd/>
          </a:ln>
        </p:spPr>
      </p:pic>
      <p:pic>
        <p:nvPicPr>
          <p:cNvPr id="8" name="Afbeelding 7">
            <a:extLst>
              <a:ext uri="{FF2B5EF4-FFF2-40B4-BE49-F238E27FC236}">
                <a16:creationId xmlns:a16="http://schemas.microsoft.com/office/drawing/2014/main" id="{0E52A35E-9557-607E-48FD-CB3ED248C0CC}"/>
              </a:ext>
            </a:extLst>
          </p:cNvPr>
          <p:cNvPicPr>
            <a:picLocks noChangeAspect="1"/>
          </p:cNvPicPr>
          <p:nvPr/>
        </p:nvPicPr>
        <p:blipFill>
          <a:blip r:embed="rId9"/>
          <a:stretch>
            <a:fillRect/>
          </a:stretch>
        </p:blipFill>
        <p:spPr>
          <a:xfrm>
            <a:off x="34980" y="1743077"/>
            <a:ext cx="2674718" cy="3968759"/>
          </a:xfrm>
          <a:prstGeom prst="rect">
            <a:avLst/>
          </a:prstGeom>
          <a:ln>
            <a:noFill/>
          </a:ln>
          <a:effectLst>
            <a:softEdge rad="112500"/>
          </a:effectLst>
        </p:spPr>
      </p:pic>
      <p:pic>
        <p:nvPicPr>
          <p:cNvPr id="11" name="Opgenomen geluid">
            <a:hlinkClick r:id="" action="ppaction://media"/>
            <a:extLst>
              <a:ext uri="{FF2B5EF4-FFF2-40B4-BE49-F238E27FC236}">
                <a16:creationId xmlns:a16="http://schemas.microsoft.com/office/drawing/2014/main" id="{11DB0A9E-7145-C19B-0D14-5215E2CD5F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61984" y="249562"/>
            <a:ext cx="609600" cy="609600"/>
          </a:xfrm>
          <a:prstGeom prst="rect">
            <a:avLst/>
          </a:prstGeom>
        </p:spPr>
      </p:pic>
    </p:spTree>
    <p:extLst>
      <p:ext uri="{BB962C8B-B14F-4D97-AF65-F5344CB8AC3E}">
        <p14:creationId xmlns:p14="http://schemas.microsoft.com/office/powerpoint/2010/main" val="3182847331"/>
      </p:ext>
    </p:extLst>
  </p:cSld>
  <p:clrMapOvr>
    <a:masterClrMapping/>
  </p:clrMapOvr>
  <mc:AlternateContent xmlns:mc="http://schemas.openxmlformats.org/markup-compatibility/2006" xmlns:p14="http://schemas.microsoft.com/office/powerpoint/2010/main">
    <mc:Choice Requires="p14">
      <p:transition spd="slow" p14:dur="2000" advTm="17502"/>
    </mc:Choice>
    <mc:Fallback xmlns="">
      <p:transition spd="slow" advTm="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892840" y="1290380"/>
            <a:ext cx="9091592" cy="3290748"/>
          </a:xfrm>
        </p:spPr>
        <p:txBody>
          <a:bodyPr/>
          <a:lstStyle/>
          <a:p>
            <a:r>
              <a:rPr lang="nl-BE" dirty="0"/>
              <a:t>Werkprocessen bekijken en verbeteren</a:t>
            </a:r>
          </a:p>
        </p:txBody>
      </p:sp>
      <p:pic>
        <p:nvPicPr>
          <p:cNvPr id="3" name="Opgenomen geluid">
            <a:hlinkClick r:id="" action="ppaction://media"/>
            <a:extLst>
              <a:ext uri="{FF2B5EF4-FFF2-40B4-BE49-F238E27FC236}">
                <a16:creationId xmlns:a16="http://schemas.microsoft.com/office/drawing/2014/main" id="{EB596F17-5C28-7BEF-A141-44EE142A1C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6560" y="332656"/>
            <a:ext cx="609600" cy="609600"/>
          </a:xfrm>
          <a:prstGeom prst="rect">
            <a:avLst/>
          </a:prstGeom>
        </p:spPr>
      </p:pic>
    </p:spTree>
    <p:extLst>
      <p:ext uri="{BB962C8B-B14F-4D97-AF65-F5344CB8AC3E}">
        <p14:creationId xmlns:p14="http://schemas.microsoft.com/office/powerpoint/2010/main" val="3834440806"/>
      </p:ext>
    </p:extLst>
  </p:cSld>
  <p:clrMapOvr>
    <a:masterClrMapping/>
  </p:clrMapOvr>
  <mc:AlternateContent xmlns:mc="http://schemas.openxmlformats.org/markup-compatibility/2006" xmlns:p14="http://schemas.microsoft.com/office/powerpoint/2010/main">
    <mc:Choice Requires="p14">
      <p:transition spd="slow" p14:dur="2000" advTm="7323"/>
    </mc:Choice>
    <mc:Fallback xmlns="">
      <p:transition spd="slow" advTm="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57080"/>
            <a:ext cx="11419431" cy="864239"/>
          </a:xfrm>
        </p:spPr>
        <p:txBody>
          <a:bodyPr anchor="b"/>
          <a:lstStyle/>
          <a:p>
            <a:r>
              <a:rPr lang="nl-BE" sz="4800" dirty="0">
                <a:solidFill>
                  <a:srgbClr val="1754F1"/>
                </a:solidFill>
              </a:rPr>
              <a:t>Werkprocessen bekijken en verbeteren</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9" name="Afbeelding 8">
            <a:extLst>
              <a:ext uri="{FF2B5EF4-FFF2-40B4-BE49-F238E27FC236}">
                <a16:creationId xmlns:a16="http://schemas.microsoft.com/office/drawing/2014/main" id="{243AD2BD-A273-E972-3F0B-9FE8448964C7}"/>
              </a:ext>
            </a:extLst>
          </p:cNvPr>
          <p:cNvPicPr>
            <a:picLocks noChangeAspect="1"/>
          </p:cNvPicPr>
          <p:nvPr/>
        </p:nvPicPr>
        <p:blipFill rotWithShape="1">
          <a:blip r:embed="rId5"/>
          <a:srcRect l="4814" t="4066"/>
          <a:stretch/>
        </p:blipFill>
        <p:spPr>
          <a:xfrm>
            <a:off x="10128448" y="256301"/>
            <a:ext cx="1740808" cy="1593155"/>
          </a:xfrm>
          <a:prstGeom prst="rect">
            <a:avLst/>
          </a:prstGeom>
        </p:spPr>
      </p:pic>
      <p:pic>
        <p:nvPicPr>
          <p:cNvPr id="10" name="Afbeelding 9">
            <a:extLst>
              <a:ext uri="{FF2B5EF4-FFF2-40B4-BE49-F238E27FC236}">
                <a16:creationId xmlns:a16="http://schemas.microsoft.com/office/drawing/2014/main" id="{0FE08905-431C-9D96-D86C-8E8EBA77D659}"/>
              </a:ext>
            </a:extLst>
          </p:cNvPr>
          <p:cNvPicPr>
            <a:picLocks noChangeAspect="1"/>
          </p:cNvPicPr>
          <p:nvPr/>
        </p:nvPicPr>
        <p:blipFill>
          <a:blip r:embed="rId6"/>
          <a:stretch>
            <a:fillRect/>
          </a:stretch>
        </p:blipFill>
        <p:spPr>
          <a:xfrm>
            <a:off x="1395160" y="1044453"/>
            <a:ext cx="8136904" cy="4683450"/>
          </a:xfrm>
          <a:prstGeom prst="rect">
            <a:avLst/>
          </a:prstGeom>
        </p:spPr>
      </p:pic>
      <p:pic>
        <p:nvPicPr>
          <p:cNvPr id="3" name="Opgenomen geluid">
            <a:hlinkClick r:id="" action="ppaction://media"/>
            <a:extLst>
              <a:ext uri="{FF2B5EF4-FFF2-40B4-BE49-F238E27FC236}">
                <a16:creationId xmlns:a16="http://schemas.microsoft.com/office/drawing/2014/main" id="{CC854839-4D62-6E62-47BD-57317362CF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9431" y="1815140"/>
            <a:ext cx="487363" cy="487363"/>
          </a:xfrm>
          <a:prstGeom prst="rect">
            <a:avLst/>
          </a:prstGeom>
        </p:spPr>
      </p:pic>
    </p:spTree>
    <p:extLst>
      <p:ext uri="{BB962C8B-B14F-4D97-AF65-F5344CB8AC3E}">
        <p14:creationId xmlns:p14="http://schemas.microsoft.com/office/powerpoint/2010/main" val="1142614063"/>
      </p:ext>
    </p:extLst>
  </p:cSld>
  <p:clrMapOvr>
    <a:masterClrMapping/>
  </p:clrMapOvr>
  <mc:AlternateContent xmlns:mc="http://schemas.openxmlformats.org/markup-compatibility/2006" xmlns:p14="http://schemas.microsoft.com/office/powerpoint/2010/main">
    <mc:Choice Requires="p14">
      <p:transition spd="slow" p14:dur="2000" advTm="18392"/>
    </mc:Choice>
    <mc:Fallback xmlns="">
      <p:transition spd="slow" advTm="1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57080"/>
            <a:ext cx="11419431" cy="864239"/>
          </a:xfrm>
        </p:spPr>
        <p:txBody>
          <a:bodyPr anchor="b"/>
          <a:lstStyle/>
          <a:p>
            <a:r>
              <a:rPr lang="nl-BE" sz="4800" dirty="0">
                <a:solidFill>
                  <a:srgbClr val="1754F1"/>
                </a:solidFill>
              </a:rPr>
              <a:t>Werkprocessen bekijken en verbeteren</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9" name="Afbeelding 8">
            <a:extLst>
              <a:ext uri="{FF2B5EF4-FFF2-40B4-BE49-F238E27FC236}">
                <a16:creationId xmlns:a16="http://schemas.microsoft.com/office/drawing/2014/main" id="{243AD2BD-A273-E972-3F0B-9FE8448964C7}"/>
              </a:ext>
            </a:extLst>
          </p:cNvPr>
          <p:cNvPicPr>
            <a:picLocks noChangeAspect="1"/>
          </p:cNvPicPr>
          <p:nvPr/>
        </p:nvPicPr>
        <p:blipFill rotWithShape="1">
          <a:blip r:embed="rId5"/>
          <a:srcRect l="4814" t="4066"/>
          <a:stretch/>
        </p:blipFill>
        <p:spPr>
          <a:xfrm>
            <a:off x="10128448" y="256301"/>
            <a:ext cx="1740808" cy="1593155"/>
          </a:xfrm>
          <a:prstGeom prst="rect">
            <a:avLst/>
          </a:prstGeom>
        </p:spPr>
      </p:pic>
      <p:pic>
        <p:nvPicPr>
          <p:cNvPr id="3" name="Afbeelding 2">
            <a:extLst>
              <a:ext uri="{FF2B5EF4-FFF2-40B4-BE49-F238E27FC236}">
                <a16:creationId xmlns:a16="http://schemas.microsoft.com/office/drawing/2014/main" id="{4A070AC6-6F7F-602F-B98C-ABFD24206682}"/>
              </a:ext>
            </a:extLst>
          </p:cNvPr>
          <p:cNvPicPr>
            <a:picLocks noChangeAspect="1"/>
          </p:cNvPicPr>
          <p:nvPr/>
        </p:nvPicPr>
        <p:blipFill rotWithShape="1">
          <a:blip r:embed="rId6"/>
          <a:srcRect r="1460"/>
          <a:stretch/>
        </p:blipFill>
        <p:spPr>
          <a:xfrm>
            <a:off x="119336" y="1009424"/>
            <a:ext cx="9721080" cy="4795840"/>
          </a:xfrm>
          <a:prstGeom prst="rect">
            <a:avLst/>
          </a:prstGeom>
        </p:spPr>
      </p:pic>
      <p:pic>
        <p:nvPicPr>
          <p:cNvPr id="5" name="Opgenomen geluid">
            <a:hlinkClick r:id="" action="ppaction://media"/>
            <a:extLst>
              <a:ext uri="{FF2B5EF4-FFF2-40B4-BE49-F238E27FC236}">
                <a16:creationId xmlns:a16="http://schemas.microsoft.com/office/drawing/2014/main" id="{12F2C751-C84F-A612-A11A-278E2D2C41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9538" y="1936137"/>
            <a:ext cx="487363" cy="487363"/>
          </a:xfrm>
          <a:prstGeom prst="rect">
            <a:avLst/>
          </a:prstGeom>
        </p:spPr>
      </p:pic>
    </p:spTree>
    <p:extLst>
      <p:ext uri="{BB962C8B-B14F-4D97-AF65-F5344CB8AC3E}">
        <p14:creationId xmlns:p14="http://schemas.microsoft.com/office/powerpoint/2010/main" val="1407475149"/>
      </p:ext>
    </p:extLst>
  </p:cSld>
  <p:clrMapOvr>
    <a:masterClrMapping/>
  </p:clrMapOvr>
  <mc:AlternateContent xmlns:mc="http://schemas.openxmlformats.org/markup-compatibility/2006" xmlns:p14="http://schemas.microsoft.com/office/powerpoint/2010/main">
    <mc:Choice Requires="p14">
      <p:transition spd="slow" p14:dur="2000" advTm="16132"/>
    </mc:Choice>
    <mc:Fallback xmlns="">
      <p:transition spd="slow" advTm="1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208" y="0"/>
            <a:ext cx="11419431" cy="864239"/>
          </a:xfrm>
        </p:spPr>
        <p:txBody>
          <a:bodyPr anchor="b"/>
          <a:lstStyle/>
          <a:p>
            <a:r>
              <a:rPr lang="nl-BE" sz="4800" dirty="0">
                <a:solidFill>
                  <a:srgbClr val="1754F1"/>
                </a:solidFill>
              </a:rPr>
              <a:t>Wat is kwaliteitsvolle en veilige zorg?</a:t>
            </a:r>
          </a:p>
        </p:txBody>
      </p:sp>
      <p:sp>
        <p:nvSpPr>
          <p:cNvPr id="4" name="Tijdelijke aanduiding voor inhoud 4">
            <a:extLst>
              <a:ext uri="{FF2B5EF4-FFF2-40B4-BE49-F238E27FC236}">
                <a16:creationId xmlns:a16="http://schemas.microsoft.com/office/drawing/2014/main" id="{5B720D15-8625-1B53-B0D9-4919C8472735}"/>
              </a:ext>
            </a:extLst>
          </p:cNvPr>
          <p:cNvSpPr txBox="1">
            <a:spLocks/>
          </p:cNvSpPr>
          <p:nvPr/>
        </p:nvSpPr>
        <p:spPr>
          <a:xfrm>
            <a:off x="335360" y="692696"/>
            <a:ext cx="11737303" cy="547260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fontAlgn="auto">
              <a:lnSpc>
                <a:spcPct val="200000"/>
              </a:lnSpc>
              <a:spcAft>
                <a:spcPts val="0"/>
              </a:spcAft>
            </a:pPr>
            <a:r>
              <a:rPr lang="nl-BE" dirty="0">
                <a:solidFill>
                  <a:srgbClr val="C00000"/>
                </a:solidFill>
              </a:rPr>
              <a:t>Patiëntveiligheid</a:t>
            </a:r>
          </a:p>
          <a:p>
            <a:pPr marL="347663" lvl="1" algn="just" fontAlgn="auto">
              <a:lnSpc>
                <a:spcPct val="200000"/>
              </a:lnSpc>
              <a:spcAft>
                <a:spcPts val="0"/>
              </a:spcAft>
            </a:pPr>
            <a:r>
              <a:rPr lang="nl-BE" b="0" dirty="0"/>
              <a:t>Patiëntveiligheid is het nagenoeg </a:t>
            </a:r>
            <a:r>
              <a:rPr lang="nl-BE" dirty="0"/>
              <a:t>ontbreken van de kans dat aan de patiënt lichamelijke en/of psychische schade wordt toegebracht door het niet volgens de professionele standaard handelen van hulpverleners en/of door tekortkomingen van het zorgsysteem.</a:t>
            </a:r>
            <a:r>
              <a:rPr lang="nl-BE" b="0" dirty="0"/>
              <a:t> Het gaat dus niet om schade die het (logische) gevolg is van zijn ziekte of van het vooraf bekende en goed afgewogen risico van diagnostiek en/of behandeling (complicatie).</a:t>
            </a:r>
          </a:p>
          <a:p>
            <a:pPr marL="347663" lvl="1" algn="just" fontAlgn="auto">
              <a:lnSpc>
                <a:spcPct val="200000"/>
              </a:lnSpc>
              <a:spcAft>
                <a:spcPts val="0"/>
              </a:spcAft>
            </a:pPr>
            <a:r>
              <a:rPr lang="nl-BE" b="0" dirty="0"/>
              <a:t>Veilige zorg is zeker niet gelijk aan risicoloze zorg. Het betekent wel, dat de gevolgen van menselijke, technische en organisatorische onvolkomenheden in het zorgsysteem zoveel mogelijk teniet worden gedaan.</a:t>
            </a:r>
            <a:endParaRPr lang="nl-BE" b="0" dirty="0">
              <a:solidFill>
                <a:srgbClr val="C00000"/>
              </a:solidFill>
            </a:endParaRPr>
          </a:p>
        </p:txBody>
      </p:sp>
      <p:pic>
        <p:nvPicPr>
          <p:cNvPr id="3" name="Opgenomen geluid">
            <a:hlinkClick r:id="" action="ppaction://media"/>
            <a:extLst>
              <a:ext uri="{FF2B5EF4-FFF2-40B4-BE49-F238E27FC236}">
                <a16:creationId xmlns:a16="http://schemas.microsoft.com/office/drawing/2014/main" id="{DA0F97BC-ED2F-480A-8923-E7DBF8D60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0536" y="387896"/>
            <a:ext cx="609600" cy="609600"/>
          </a:xfrm>
          <a:prstGeom prst="rect">
            <a:avLst/>
          </a:prstGeom>
        </p:spPr>
      </p:pic>
    </p:spTree>
    <p:extLst>
      <p:ext uri="{BB962C8B-B14F-4D97-AF65-F5344CB8AC3E}">
        <p14:creationId xmlns:p14="http://schemas.microsoft.com/office/powerpoint/2010/main" val="1062384800"/>
      </p:ext>
    </p:extLst>
  </p:cSld>
  <p:clrMapOvr>
    <a:masterClrMapping/>
  </p:clrMapOvr>
  <mc:AlternateContent xmlns:mc="http://schemas.openxmlformats.org/markup-compatibility/2006" xmlns:p14="http://schemas.microsoft.com/office/powerpoint/2010/main">
    <mc:Choice Requires="p14">
      <p:transition spd="slow" p14:dur="2000" advTm="32800"/>
    </mc:Choice>
    <mc:Fallback xmlns="">
      <p:transition spd="slow" advTm="3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767408" y="1988840"/>
            <a:ext cx="9091592" cy="3290748"/>
          </a:xfrm>
        </p:spPr>
        <p:txBody>
          <a:bodyPr/>
          <a:lstStyle/>
          <a:p>
            <a:r>
              <a:rPr lang="nl-BE" dirty="0"/>
              <a:t>Systematische aanpak</a:t>
            </a:r>
          </a:p>
        </p:txBody>
      </p:sp>
      <p:pic>
        <p:nvPicPr>
          <p:cNvPr id="3" name="Opgenomen geluid">
            <a:hlinkClick r:id="" action="ppaction://media"/>
            <a:extLst>
              <a:ext uri="{FF2B5EF4-FFF2-40B4-BE49-F238E27FC236}">
                <a16:creationId xmlns:a16="http://schemas.microsoft.com/office/drawing/2014/main" id="{23D1F6A2-2AD8-9598-5D43-0E38DBF284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0576" y="476672"/>
            <a:ext cx="487363" cy="487363"/>
          </a:xfrm>
          <a:prstGeom prst="rect">
            <a:avLst/>
          </a:prstGeom>
        </p:spPr>
      </p:pic>
    </p:spTree>
    <p:extLst>
      <p:ext uri="{BB962C8B-B14F-4D97-AF65-F5344CB8AC3E}">
        <p14:creationId xmlns:p14="http://schemas.microsoft.com/office/powerpoint/2010/main" val="2571644896"/>
      </p:ext>
    </p:extLst>
  </p:cSld>
  <p:clrMapOvr>
    <a:masterClrMapping/>
  </p:clrMapOvr>
  <mc:AlternateContent xmlns:mc="http://schemas.openxmlformats.org/markup-compatibility/2006" xmlns:p14="http://schemas.microsoft.com/office/powerpoint/2010/main">
    <mc:Choice Requires="p14">
      <p:transition spd="slow" p14:dur="2000" advTm="7481"/>
    </mc:Choice>
    <mc:Fallback xmlns="">
      <p:transition spd="slow" advTm="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2792" y="107145"/>
            <a:ext cx="11419431" cy="864239"/>
          </a:xfrm>
        </p:spPr>
        <p:txBody>
          <a:bodyPr anchor="b"/>
          <a:lstStyle/>
          <a:p>
            <a:r>
              <a:rPr lang="nl-BE" sz="4800" dirty="0">
                <a:solidFill>
                  <a:srgbClr val="1754F1"/>
                </a:solidFill>
              </a:rPr>
              <a:t>Systematische aanpak</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5" name="Afbeelding 4">
            <a:extLst>
              <a:ext uri="{FF2B5EF4-FFF2-40B4-BE49-F238E27FC236}">
                <a16:creationId xmlns:a16="http://schemas.microsoft.com/office/drawing/2014/main" id="{BD53B00B-17CE-DEDF-7CDF-AB36512AA7AE}"/>
              </a:ext>
            </a:extLst>
          </p:cNvPr>
          <p:cNvPicPr>
            <a:picLocks noChangeAspect="1"/>
          </p:cNvPicPr>
          <p:nvPr/>
        </p:nvPicPr>
        <p:blipFill>
          <a:blip r:embed="rId5"/>
          <a:stretch>
            <a:fillRect/>
          </a:stretch>
        </p:blipFill>
        <p:spPr>
          <a:xfrm>
            <a:off x="9708480" y="157080"/>
            <a:ext cx="2292176" cy="2220025"/>
          </a:xfrm>
          <a:prstGeom prst="rect">
            <a:avLst/>
          </a:prstGeom>
        </p:spPr>
      </p:pic>
      <p:pic>
        <p:nvPicPr>
          <p:cNvPr id="6" name="Afbeelding 5">
            <a:extLst>
              <a:ext uri="{FF2B5EF4-FFF2-40B4-BE49-F238E27FC236}">
                <a16:creationId xmlns:a16="http://schemas.microsoft.com/office/drawing/2014/main" id="{CFE9C19D-2D9C-8120-43F6-7704BDC1012C}"/>
              </a:ext>
            </a:extLst>
          </p:cNvPr>
          <p:cNvPicPr>
            <a:picLocks noChangeAspect="1"/>
          </p:cNvPicPr>
          <p:nvPr/>
        </p:nvPicPr>
        <p:blipFill>
          <a:blip r:embed="rId6"/>
          <a:stretch>
            <a:fillRect/>
          </a:stretch>
        </p:blipFill>
        <p:spPr>
          <a:xfrm>
            <a:off x="407368" y="1021318"/>
            <a:ext cx="8424936" cy="4711937"/>
          </a:xfrm>
          <a:prstGeom prst="rect">
            <a:avLst/>
          </a:prstGeom>
        </p:spPr>
      </p:pic>
      <p:pic>
        <p:nvPicPr>
          <p:cNvPr id="3" name="Opgenomen geluid">
            <a:hlinkClick r:id="" action="ppaction://media"/>
            <a:extLst>
              <a:ext uri="{FF2B5EF4-FFF2-40B4-BE49-F238E27FC236}">
                <a16:creationId xmlns:a16="http://schemas.microsoft.com/office/drawing/2014/main" id="{467CEEFD-C2D2-C706-895D-7100AABCF7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8541" y="2133423"/>
            <a:ext cx="487363" cy="487363"/>
          </a:xfrm>
          <a:prstGeom prst="rect">
            <a:avLst/>
          </a:prstGeom>
        </p:spPr>
      </p:pic>
    </p:spTree>
    <p:extLst>
      <p:ext uri="{BB962C8B-B14F-4D97-AF65-F5344CB8AC3E}">
        <p14:creationId xmlns:p14="http://schemas.microsoft.com/office/powerpoint/2010/main" val="3892862076"/>
      </p:ext>
    </p:extLst>
  </p:cSld>
  <p:clrMapOvr>
    <a:masterClrMapping/>
  </p:clrMapOvr>
  <mc:AlternateContent xmlns:mc="http://schemas.openxmlformats.org/markup-compatibility/2006" xmlns:p14="http://schemas.microsoft.com/office/powerpoint/2010/main">
    <mc:Choice Requires="p14">
      <p:transition spd="slow" p14:dur="2000" advTm="24423"/>
    </mc:Choice>
    <mc:Fallback xmlns="">
      <p:transition spd="slow" advTm="2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C27FC-9725-DF29-40C3-A8A0269438D4}"/>
              </a:ext>
            </a:extLst>
          </p:cNvPr>
          <p:cNvSpPr>
            <a:spLocks noGrp="1"/>
          </p:cNvSpPr>
          <p:nvPr>
            <p:ph type="title"/>
          </p:nvPr>
        </p:nvSpPr>
        <p:spPr>
          <a:xfrm>
            <a:off x="767408" y="1988840"/>
            <a:ext cx="9091592" cy="3290748"/>
          </a:xfrm>
        </p:spPr>
        <p:txBody>
          <a:bodyPr/>
          <a:lstStyle/>
          <a:p>
            <a:r>
              <a:rPr lang="nl-BE" dirty="0"/>
              <a:t>Lean </a:t>
            </a:r>
            <a:r>
              <a:rPr lang="nl-BE" dirty="0" err="1"/>
              <a:t>leadership</a:t>
            </a:r>
            <a:endParaRPr lang="nl-BE" dirty="0"/>
          </a:p>
        </p:txBody>
      </p:sp>
      <p:pic>
        <p:nvPicPr>
          <p:cNvPr id="3" name="Opgenomen geluid">
            <a:hlinkClick r:id="" action="ppaction://media"/>
            <a:extLst>
              <a:ext uri="{FF2B5EF4-FFF2-40B4-BE49-F238E27FC236}">
                <a16:creationId xmlns:a16="http://schemas.microsoft.com/office/drawing/2014/main" id="{CB6D9A8B-BD70-DCC4-5483-228F68CED7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404664"/>
            <a:ext cx="487363" cy="487363"/>
          </a:xfrm>
          <a:prstGeom prst="rect">
            <a:avLst/>
          </a:prstGeom>
        </p:spPr>
      </p:pic>
    </p:spTree>
    <p:extLst>
      <p:ext uri="{BB962C8B-B14F-4D97-AF65-F5344CB8AC3E}">
        <p14:creationId xmlns:p14="http://schemas.microsoft.com/office/powerpoint/2010/main" val="1986568300"/>
      </p:ext>
    </p:extLst>
  </p:cSld>
  <p:clrMapOvr>
    <a:masterClrMapping/>
  </p:clrMapOvr>
  <mc:AlternateContent xmlns:mc="http://schemas.openxmlformats.org/markup-compatibility/2006" xmlns:p14="http://schemas.microsoft.com/office/powerpoint/2010/main">
    <mc:Choice Requires="p14">
      <p:transition spd="slow" p14:dur="2000" advTm="9342"/>
    </mc:Choice>
    <mc:Fallback xmlns="">
      <p:transition spd="slow" advTm="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2792" y="141074"/>
            <a:ext cx="9325688" cy="864239"/>
          </a:xfrm>
        </p:spPr>
        <p:txBody>
          <a:bodyPr anchor="b"/>
          <a:lstStyle/>
          <a:p>
            <a:r>
              <a:rPr lang="nl-BE" sz="4800" dirty="0">
                <a:solidFill>
                  <a:srgbClr val="1754F1"/>
                </a:solidFill>
              </a:rPr>
              <a:t>Lean </a:t>
            </a:r>
            <a:r>
              <a:rPr lang="nl-BE" sz="4800" dirty="0" err="1">
                <a:solidFill>
                  <a:srgbClr val="1754F1"/>
                </a:solidFill>
              </a:rPr>
              <a:t>leadership</a:t>
            </a:r>
            <a:endParaRPr lang="nl-BE" sz="4800" dirty="0">
              <a:solidFill>
                <a:srgbClr val="1754F1"/>
              </a:solidFill>
            </a:endParaRP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7" name="Afbeelding 6">
            <a:extLst>
              <a:ext uri="{FF2B5EF4-FFF2-40B4-BE49-F238E27FC236}">
                <a16:creationId xmlns:a16="http://schemas.microsoft.com/office/drawing/2014/main" id="{FF254AE0-3A20-D232-A6B6-6F1E7D8C6FA8}"/>
              </a:ext>
            </a:extLst>
          </p:cNvPr>
          <p:cNvPicPr>
            <a:picLocks noChangeAspect="1"/>
          </p:cNvPicPr>
          <p:nvPr/>
        </p:nvPicPr>
        <p:blipFill rotWithShape="1">
          <a:blip r:embed="rId5"/>
          <a:srcRect l="11559" t="6074" r="7899"/>
          <a:stretch/>
        </p:blipFill>
        <p:spPr>
          <a:xfrm>
            <a:off x="9788898" y="18627"/>
            <a:ext cx="2211758" cy="2042221"/>
          </a:xfrm>
          <a:prstGeom prst="rect">
            <a:avLst/>
          </a:prstGeom>
        </p:spPr>
      </p:pic>
      <p:sp>
        <p:nvSpPr>
          <p:cNvPr id="10" name="Tijdelijke aanduiding voor inhoud 2">
            <a:extLst>
              <a:ext uri="{FF2B5EF4-FFF2-40B4-BE49-F238E27FC236}">
                <a16:creationId xmlns:a16="http://schemas.microsoft.com/office/drawing/2014/main" id="{91E41AD1-DD9D-DCBB-52AE-56DA250121BC}"/>
              </a:ext>
            </a:extLst>
          </p:cNvPr>
          <p:cNvSpPr txBox="1">
            <a:spLocks/>
          </p:cNvSpPr>
          <p:nvPr/>
        </p:nvSpPr>
        <p:spPr bwMode="auto">
          <a:xfrm>
            <a:off x="449859" y="1124744"/>
            <a:ext cx="8962330" cy="3888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ts val="2800"/>
              </a:lnSpc>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lnSpc>
                <a:spcPts val="2500"/>
              </a:lnSpc>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lnSpc>
                <a:spcPts val="2200"/>
              </a:lnSpc>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lnSpc>
                <a:spcPts val="2800"/>
              </a:lnSpc>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ts val="2800"/>
              </a:lnSpc>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buClr>
                <a:srgbClr val="C00000"/>
              </a:buClr>
            </a:pPr>
            <a:r>
              <a:rPr lang="nl-BE" sz="2400" dirty="0">
                <a:solidFill>
                  <a:schemeClr val="tx2"/>
                </a:solidFill>
              </a:rPr>
              <a:t>Directieleden bezoeken regelmatig de afdelingen (= </a:t>
            </a:r>
            <a:r>
              <a:rPr lang="nl-BE" sz="2400" dirty="0" err="1">
                <a:solidFill>
                  <a:schemeClr val="tx2"/>
                </a:solidFill>
              </a:rPr>
              <a:t>Visit</a:t>
            </a:r>
            <a:r>
              <a:rPr lang="nl-BE" sz="2400" dirty="0">
                <a:solidFill>
                  <a:schemeClr val="tx2"/>
                </a:solidFill>
              </a:rPr>
              <a:t> Piramide)</a:t>
            </a:r>
          </a:p>
          <a:p>
            <a:pPr>
              <a:lnSpc>
                <a:spcPct val="170000"/>
              </a:lnSpc>
              <a:buClr>
                <a:srgbClr val="C00000"/>
              </a:buClr>
            </a:pPr>
            <a:r>
              <a:rPr lang="nl-BE" sz="2400" dirty="0">
                <a:solidFill>
                  <a:schemeClr val="tx2"/>
                </a:solidFill>
              </a:rPr>
              <a:t>Mogelijkheid om verbeterprojecten toe te lichten en knelpunten te bespreken </a:t>
            </a:r>
          </a:p>
          <a:p>
            <a:pPr>
              <a:lnSpc>
                <a:spcPct val="170000"/>
              </a:lnSpc>
              <a:buClr>
                <a:srgbClr val="C00000"/>
              </a:buClr>
            </a:pPr>
            <a:r>
              <a:rPr lang="nl-BE" sz="2400" dirty="0">
                <a:solidFill>
                  <a:schemeClr val="tx2"/>
                </a:solidFill>
              </a:rPr>
              <a:t>Erkenning van de inspanningen om de afdeling te verbeteren</a:t>
            </a:r>
            <a:endParaRPr lang="nl-BE" sz="1800" dirty="0">
              <a:solidFill>
                <a:schemeClr val="tx2"/>
              </a:solidFill>
            </a:endParaRPr>
          </a:p>
        </p:txBody>
      </p:sp>
      <p:pic>
        <p:nvPicPr>
          <p:cNvPr id="3" name="Opgenomen geluid">
            <a:hlinkClick r:id="" action="ppaction://media"/>
            <a:extLst>
              <a:ext uri="{FF2B5EF4-FFF2-40B4-BE49-F238E27FC236}">
                <a16:creationId xmlns:a16="http://schemas.microsoft.com/office/drawing/2014/main" id="{F7F00049-9EE0-5B67-8229-8A8D61219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4778" y="2204864"/>
            <a:ext cx="487363" cy="487363"/>
          </a:xfrm>
          <a:prstGeom prst="rect">
            <a:avLst/>
          </a:prstGeom>
        </p:spPr>
      </p:pic>
    </p:spTree>
    <p:extLst>
      <p:ext uri="{BB962C8B-B14F-4D97-AF65-F5344CB8AC3E}">
        <p14:creationId xmlns:p14="http://schemas.microsoft.com/office/powerpoint/2010/main" val="3739288338"/>
      </p:ext>
    </p:extLst>
  </p:cSld>
  <p:clrMapOvr>
    <a:masterClrMapping/>
  </p:clrMapOvr>
  <mc:AlternateContent xmlns:mc="http://schemas.openxmlformats.org/markup-compatibility/2006" xmlns:p14="http://schemas.microsoft.com/office/powerpoint/2010/main">
    <mc:Choice Requires="p14">
      <p:transition spd="slow" p14:dur="2000" advTm="21525"/>
    </mc:Choice>
    <mc:Fallback xmlns="">
      <p:transition spd="slow" advTm="2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72AAC-336C-BC57-DE6F-3A32A4599E2A}"/>
              </a:ext>
            </a:extLst>
          </p:cNvPr>
          <p:cNvSpPr>
            <a:spLocks noGrp="1"/>
          </p:cNvSpPr>
          <p:nvPr>
            <p:ph type="ctrTitle"/>
          </p:nvPr>
        </p:nvSpPr>
        <p:spPr>
          <a:xfrm>
            <a:off x="479376" y="4077072"/>
            <a:ext cx="8969423" cy="2042323"/>
          </a:xfrm>
        </p:spPr>
        <p:txBody>
          <a:bodyPr/>
          <a:lstStyle/>
          <a:p>
            <a:r>
              <a:rPr lang="nl-BE" sz="8000" dirty="0"/>
              <a:t>Meer info?</a:t>
            </a:r>
          </a:p>
        </p:txBody>
      </p:sp>
      <p:pic>
        <p:nvPicPr>
          <p:cNvPr id="3" name="Opgenomen geluid">
            <a:hlinkClick r:id="" action="ppaction://media"/>
            <a:extLst>
              <a:ext uri="{FF2B5EF4-FFF2-40B4-BE49-F238E27FC236}">
                <a16:creationId xmlns:a16="http://schemas.microsoft.com/office/drawing/2014/main" id="{02120714-941A-C8A0-52E8-B00A1CFDE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48318" y="188640"/>
            <a:ext cx="487363" cy="487363"/>
          </a:xfrm>
          <a:prstGeom prst="rect">
            <a:avLst/>
          </a:prstGeom>
        </p:spPr>
      </p:pic>
    </p:spTree>
    <p:extLst>
      <p:ext uri="{BB962C8B-B14F-4D97-AF65-F5344CB8AC3E}">
        <p14:creationId xmlns:p14="http://schemas.microsoft.com/office/powerpoint/2010/main" val="818967457"/>
      </p:ext>
    </p:extLst>
  </p:cSld>
  <p:clrMapOvr>
    <a:masterClrMapping/>
  </p:clrMapOvr>
  <mc:AlternateContent xmlns:mc="http://schemas.openxmlformats.org/markup-compatibility/2006" xmlns:p14="http://schemas.microsoft.com/office/powerpoint/2010/main">
    <mc:Choice Requires="p14">
      <p:transition spd="slow" p14:dur="2000" advTm="10682"/>
    </mc:Choice>
    <mc:Fallback xmlns="">
      <p:transition spd="slow" advTm="1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2792" y="141074"/>
            <a:ext cx="9325688" cy="864239"/>
          </a:xfrm>
        </p:spPr>
        <p:txBody>
          <a:bodyPr anchor="b"/>
          <a:lstStyle/>
          <a:p>
            <a:r>
              <a:rPr lang="nl-BE" sz="4800" dirty="0">
                <a:solidFill>
                  <a:srgbClr val="1754F1"/>
                </a:solidFill>
              </a:rPr>
              <a:t>Afdeling Kwaliteit &amp; Lean</a:t>
            </a:r>
          </a:p>
        </p:txBody>
      </p:sp>
      <p:sp>
        <p:nvSpPr>
          <p:cNvPr id="4" name="Tijdelijke aanduiding voor inhoud 2">
            <a:extLst>
              <a:ext uri="{FF2B5EF4-FFF2-40B4-BE49-F238E27FC236}">
                <a16:creationId xmlns:a16="http://schemas.microsoft.com/office/drawing/2014/main" id="{550D0458-3688-3786-F4E1-624B09E999C1}"/>
              </a:ext>
            </a:extLst>
          </p:cNvPr>
          <p:cNvSpPr txBox="1">
            <a:spLocks/>
          </p:cNvSpPr>
          <p:nvPr/>
        </p:nvSpPr>
        <p:spPr>
          <a:xfrm>
            <a:off x="1415480" y="743535"/>
            <a:ext cx="7620000" cy="59038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endParaRPr lang="nl-BE" dirty="0"/>
          </a:p>
          <a:p>
            <a:pPr lvl="1" fontAlgn="auto">
              <a:spcAft>
                <a:spcPts val="0"/>
              </a:spcAft>
              <a:defRPr/>
            </a:pPr>
            <a:endParaRPr lang="nl-BE" sz="2400" dirty="0"/>
          </a:p>
        </p:txBody>
      </p:sp>
      <p:pic>
        <p:nvPicPr>
          <p:cNvPr id="3" name="Afbeelding 2">
            <a:extLst>
              <a:ext uri="{FF2B5EF4-FFF2-40B4-BE49-F238E27FC236}">
                <a16:creationId xmlns:a16="http://schemas.microsoft.com/office/drawing/2014/main" id="{3E5E0EA5-2C06-1851-CE55-7E16A3E658D4}"/>
              </a:ext>
            </a:extLst>
          </p:cNvPr>
          <p:cNvPicPr>
            <a:picLocks noChangeAspect="1"/>
          </p:cNvPicPr>
          <p:nvPr/>
        </p:nvPicPr>
        <p:blipFill>
          <a:blip r:embed="rId5"/>
          <a:stretch>
            <a:fillRect/>
          </a:stretch>
        </p:blipFill>
        <p:spPr>
          <a:xfrm>
            <a:off x="2927648" y="1484785"/>
            <a:ext cx="6624736" cy="4300122"/>
          </a:xfrm>
          <a:prstGeom prst="rect">
            <a:avLst/>
          </a:prstGeom>
        </p:spPr>
      </p:pic>
      <p:sp>
        <p:nvSpPr>
          <p:cNvPr id="6" name="Tekstvak 5">
            <a:extLst>
              <a:ext uri="{FF2B5EF4-FFF2-40B4-BE49-F238E27FC236}">
                <a16:creationId xmlns:a16="http://schemas.microsoft.com/office/drawing/2014/main" id="{700C70DD-4D2D-4052-AE73-8308A422A8FE}"/>
              </a:ext>
            </a:extLst>
          </p:cNvPr>
          <p:cNvSpPr txBox="1"/>
          <p:nvPr/>
        </p:nvSpPr>
        <p:spPr>
          <a:xfrm>
            <a:off x="382792" y="1005313"/>
            <a:ext cx="9457624"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dirty="0" err="1">
                <a:latin typeface="MiloOT" panose="020B0504030101020102"/>
              </a:rPr>
              <a:t>UZAConnect</a:t>
            </a:r>
            <a:r>
              <a:rPr lang="nl-BE" dirty="0">
                <a:latin typeface="MiloOT" panose="020B0504030101020102"/>
              </a:rPr>
              <a:t> &gt; Kwaliteit en Lean</a:t>
            </a:r>
          </a:p>
          <a:p>
            <a:pPr marL="285750" indent="-285750">
              <a:lnSpc>
                <a:spcPct val="150000"/>
              </a:lnSpc>
              <a:buFont typeface="Arial" panose="020B0604020202020204" pitchFamily="34" charset="0"/>
              <a:buChar char="•"/>
            </a:pPr>
            <a:r>
              <a:rPr lang="nl-BE" dirty="0">
                <a:latin typeface="MiloOT" panose="020B0504030101020102"/>
                <a:hlinkClick r:id="rId6"/>
              </a:rPr>
              <a:t>kwaliteit@uza.be</a:t>
            </a:r>
            <a:endParaRPr lang="nl-BE" dirty="0">
              <a:latin typeface="MiloOT" panose="020B0504030101020102"/>
            </a:endParaRPr>
          </a:p>
          <a:p>
            <a:pPr marL="285750" indent="-285750">
              <a:lnSpc>
                <a:spcPct val="150000"/>
              </a:lnSpc>
              <a:buFont typeface="Arial" panose="020B0604020202020204" pitchFamily="34" charset="0"/>
              <a:buChar char="•"/>
            </a:pPr>
            <a:r>
              <a:rPr lang="nl-BE" dirty="0">
                <a:latin typeface="MiloOT" panose="020B0504030101020102"/>
              </a:rPr>
              <a:t>Tel. 2062</a:t>
            </a:r>
          </a:p>
        </p:txBody>
      </p:sp>
      <p:pic>
        <p:nvPicPr>
          <p:cNvPr id="5" name="Opgenomen geluid">
            <a:hlinkClick r:id="" action="ppaction://media"/>
            <a:extLst>
              <a:ext uri="{FF2B5EF4-FFF2-40B4-BE49-F238E27FC236}">
                <a16:creationId xmlns:a16="http://schemas.microsoft.com/office/drawing/2014/main" id="{3577F022-D430-7A12-5A8E-7780529A83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1845" y="499853"/>
            <a:ext cx="487363" cy="487363"/>
          </a:xfrm>
          <a:prstGeom prst="rect">
            <a:avLst/>
          </a:prstGeom>
        </p:spPr>
      </p:pic>
    </p:spTree>
    <p:extLst>
      <p:ext uri="{BB962C8B-B14F-4D97-AF65-F5344CB8AC3E}">
        <p14:creationId xmlns:p14="http://schemas.microsoft.com/office/powerpoint/2010/main" val="2318832730"/>
      </p:ext>
    </p:extLst>
  </p:cSld>
  <p:clrMapOvr>
    <a:masterClrMapping/>
  </p:clrMapOvr>
  <mc:AlternateContent xmlns:mc="http://schemas.openxmlformats.org/markup-compatibility/2006" xmlns:p14="http://schemas.microsoft.com/office/powerpoint/2010/main">
    <mc:Choice Requires="p14">
      <p:transition spd="slow" p14:dur="2000" advTm="22694"/>
    </mc:Choice>
    <mc:Fallback xmlns="">
      <p:transition spd="slow" advTm="2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208" y="0"/>
            <a:ext cx="11419431" cy="864239"/>
          </a:xfrm>
        </p:spPr>
        <p:txBody>
          <a:bodyPr anchor="b"/>
          <a:lstStyle/>
          <a:p>
            <a:r>
              <a:rPr lang="nl-BE" sz="4800" dirty="0">
                <a:solidFill>
                  <a:srgbClr val="1754F1"/>
                </a:solidFill>
              </a:rPr>
              <a:t>Kwaliteitsprioriteiten @ UZA</a:t>
            </a:r>
          </a:p>
        </p:txBody>
      </p:sp>
      <p:sp>
        <p:nvSpPr>
          <p:cNvPr id="3" name="Tijdelijke aanduiding voor inhoud 3">
            <a:extLst>
              <a:ext uri="{FF2B5EF4-FFF2-40B4-BE49-F238E27FC236}">
                <a16:creationId xmlns:a16="http://schemas.microsoft.com/office/drawing/2014/main" id="{CB34F2CD-4968-1F99-DCBC-937AF705461C}"/>
              </a:ext>
            </a:extLst>
          </p:cNvPr>
          <p:cNvSpPr txBox="1">
            <a:spLocks/>
          </p:cNvSpPr>
          <p:nvPr/>
        </p:nvSpPr>
        <p:spPr>
          <a:xfrm>
            <a:off x="457200" y="864239"/>
            <a:ext cx="10751368" cy="520931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lnSpc>
                <a:spcPct val="110000"/>
              </a:lnSpc>
              <a:spcAft>
                <a:spcPts val="0"/>
              </a:spcAft>
            </a:pPr>
            <a:r>
              <a:rPr lang="nl-BE" sz="2000" dirty="0">
                <a:solidFill>
                  <a:srgbClr val="C00000"/>
                </a:solidFill>
              </a:rPr>
              <a:t>6 Patiëntveiligheidsdoelen </a:t>
            </a:r>
          </a:p>
          <a:p>
            <a:pPr marL="804863" lvl="1" indent="-457200" fontAlgn="auto">
              <a:lnSpc>
                <a:spcPct val="110000"/>
              </a:lnSpc>
              <a:spcAft>
                <a:spcPts val="0"/>
              </a:spcAft>
              <a:buFont typeface="+mj-lt"/>
              <a:buAutoNum type="arabicPeriod"/>
              <a:defRPr/>
            </a:pPr>
            <a:r>
              <a:rPr lang="nl-BE" sz="1800" b="0" dirty="0"/>
              <a:t>Correcte patiëntidentificatie</a:t>
            </a:r>
          </a:p>
          <a:p>
            <a:pPr marL="804863" lvl="1" indent="-457200" fontAlgn="auto">
              <a:lnSpc>
                <a:spcPct val="110000"/>
              </a:lnSpc>
              <a:spcAft>
                <a:spcPts val="0"/>
              </a:spcAft>
              <a:buFont typeface="+mj-lt"/>
              <a:buAutoNum type="arabicPeriod"/>
              <a:defRPr/>
            </a:pPr>
            <a:r>
              <a:rPr lang="nl-BE" sz="1800" b="0" dirty="0"/>
              <a:t>Effectieve communicatie</a:t>
            </a:r>
          </a:p>
          <a:p>
            <a:pPr marL="804863" lvl="1" indent="-457200" fontAlgn="auto">
              <a:lnSpc>
                <a:spcPct val="110000"/>
              </a:lnSpc>
              <a:spcAft>
                <a:spcPts val="0"/>
              </a:spcAft>
              <a:buFont typeface="+mj-lt"/>
              <a:buAutoNum type="arabicPeriod"/>
              <a:defRPr/>
            </a:pPr>
            <a:r>
              <a:rPr lang="nl-BE" sz="1800" b="0" dirty="0"/>
              <a:t>Hoog Risico Medicatie</a:t>
            </a:r>
          </a:p>
          <a:p>
            <a:pPr marL="804863" lvl="1" indent="-457200" fontAlgn="auto">
              <a:lnSpc>
                <a:spcPct val="110000"/>
              </a:lnSpc>
              <a:spcAft>
                <a:spcPts val="0"/>
              </a:spcAft>
              <a:buFont typeface="+mj-lt"/>
              <a:buAutoNum type="arabicPeriod"/>
              <a:defRPr/>
            </a:pPr>
            <a:r>
              <a:rPr lang="nl-BE" sz="1800" b="0" dirty="0"/>
              <a:t>Chirurgie: correcte zijde, correcte ingreep, correcte patiënt</a:t>
            </a:r>
          </a:p>
          <a:p>
            <a:pPr marL="804863" lvl="1" indent="-457200" fontAlgn="auto">
              <a:lnSpc>
                <a:spcPct val="110000"/>
              </a:lnSpc>
              <a:spcAft>
                <a:spcPts val="0"/>
              </a:spcAft>
              <a:buFont typeface="+mj-lt"/>
              <a:buAutoNum type="arabicPeriod"/>
              <a:defRPr/>
            </a:pPr>
            <a:r>
              <a:rPr lang="nl-BE" sz="1800" b="0" dirty="0"/>
              <a:t>Handhygiëne</a:t>
            </a:r>
          </a:p>
          <a:p>
            <a:pPr marL="804863" lvl="1" indent="-457200" fontAlgn="auto">
              <a:lnSpc>
                <a:spcPct val="110000"/>
              </a:lnSpc>
              <a:spcAft>
                <a:spcPts val="0"/>
              </a:spcAft>
              <a:buFont typeface="+mj-lt"/>
              <a:buAutoNum type="arabicPeriod"/>
              <a:defRPr/>
            </a:pPr>
            <a:r>
              <a:rPr lang="nl-BE" sz="1800" b="0" dirty="0"/>
              <a:t>Valpreventie</a:t>
            </a:r>
          </a:p>
          <a:p>
            <a:pPr fontAlgn="auto">
              <a:lnSpc>
                <a:spcPct val="110000"/>
              </a:lnSpc>
              <a:spcAft>
                <a:spcPts val="0"/>
              </a:spcAft>
            </a:pPr>
            <a:r>
              <a:rPr lang="nl-BE" sz="2000" dirty="0">
                <a:solidFill>
                  <a:srgbClr val="C00000"/>
                </a:solidFill>
              </a:rPr>
              <a:t>Medicatie</a:t>
            </a:r>
          </a:p>
          <a:p>
            <a:pPr fontAlgn="auto">
              <a:lnSpc>
                <a:spcPct val="110000"/>
              </a:lnSpc>
              <a:spcAft>
                <a:spcPts val="0"/>
              </a:spcAft>
            </a:pPr>
            <a:r>
              <a:rPr lang="nl-BE" sz="2000" dirty="0">
                <a:solidFill>
                  <a:srgbClr val="C00000"/>
                </a:solidFill>
              </a:rPr>
              <a:t>Dossiervoering</a:t>
            </a:r>
          </a:p>
          <a:p>
            <a:pPr fontAlgn="auto">
              <a:lnSpc>
                <a:spcPct val="110000"/>
              </a:lnSpc>
              <a:spcAft>
                <a:spcPts val="0"/>
              </a:spcAft>
            </a:pPr>
            <a:r>
              <a:rPr lang="nl-BE" sz="2000" dirty="0">
                <a:solidFill>
                  <a:srgbClr val="C00000"/>
                </a:solidFill>
              </a:rPr>
              <a:t>Pijn</a:t>
            </a:r>
          </a:p>
          <a:p>
            <a:pPr fontAlgn="auto">
              <a:lnSpc>
                <a:spcPct val="110000"/>
              </a:lnSpc>
              <a:spcAft>
                <a:spcPts val="0"/>
              </a:spcAft>
            </a:pPr>
            <a:r>
              <a:rPr lang="nl-BE" sz="2000" dirty="0">
                <a:solidFill>
                  <a:srgbClr val="C00000"/>
                </a:solidFill>
              </a:rPr>
              <a:t>Infectiepreventie</a:t>
            </a:r>
          </a:p>
          <a:p>
            <a:pPr fontAlgn="auto">
              <a:lnSpc>
                <a:spcPct val="110000"/>
              </a:lnSpc>
              <a:spcAft>
                <a:spcPts val="0"/>
              </a:spcAft>
            </a:pPr>
            <a:r>
              <a:rPr lang="nl-BE" sz="2000" dirty="0">
                <a:solidFill>
                  <a:srgbClr val="C00000"/>
                </a:solidFill>
              </a:rPr>
              <a:t>Regie bij de patiënt</a:t>
            </a:r>
          </a:p>
        </p:txBody>
      </p:sp>
      <p:pic>
        <p:nvPicPr>
          <p:cNvPr id="5" name="Opgenomen geluid">
            <a:hlinkClick r:id="" action="ppaction://media"/>
            <a:extLst>
              <a:ext uri="{FF2B5EF4-FFF2-40B4-BE49-F238E27FC236}">
                <a16:creationId xmlns:a16="http://schemas.microsoft.com/office/drawing/2014/main" id="{E822FEC1-23EA-CD66-F471-97AD4DA09A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254639"/>
            <a:ext cx="609600" cy="609600"/>
          </a:xfrm>
          <a:prstGeom prst="rect">
            <a:avLst/>
          </a:prstGeom>
        </p:spPr>
      </p:pic>
    </p:spTree>
    <p:extLst>
      <p:ext uri="{BB962C8B-B14F-4D97-AF65-F5344CB8AC3E}">
        <p14:creationId xmlns:p14="http://schemas.microsoft.com/office/powerpoint/2010/main" val="3581576156"/>
      </p:ext>
    </p:extLst>
  </p:cSld>
  <p:clrMapOvr>
    <a:masterClrMapping/>
  </p:clrMapOvr>
  <mc:AlternateContent xmlns:mc="http://schemas.openxmlformats.org/markup-compatibility/2006" xmlns:p14="http://schemas.microsoft.com/office/powerpoint/2010/main">
    <mc:Choice Requires="p14">
      <p:transition spd="slow" p14:dur="2000" advTm="35349"/>
    </mc:Choice>
    <mc:Fallback xmlns="">
      <p:transition spd="slow" advTm="3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B8260-D3C7-13EE-A7D9-83A07CC9D72E}"/>
              </a:ext>
            </a:extLst>
          </p:cNvPr>
          <p:cNvSpPr>
            <a:spLocks noGrp="1"/>
          </p:cNvSpPr>
          <p:nvPr>
            <p:ph type="ctrTitle"/>
          </p:nvPr>
        </p:nvSpPr>
        <p:spPr>
          <a:xfrm>
            <a:off x="479376" y="3645024"/>
            <a:ext cx="6521151" cy="2042323"/>
          </a:xfrm>
        </p:spPr>
        <p:txBody>
          <a:bodyPr/>
          <a:lstStyle/>
          <a:p>
            <a:r>
              <a:rPr lang="nl-BE" sz="6600" dirty="0"/>
              <a:t>Wat is lean?</a:t>
            </a:r>
          </a:p>
        </p:txBody>
      </p:sp>
      <p:pic>
        <p:nvPicPr>
          <p:cNvPr id="3" name="Opgenomen geluid">
            <a:hlinkClick r:id="" action="ppaction://media"/>
            <a:extLst>
              <a:ext uri="{FF2B5EF4-FFF2-40B4-BE49-F238E27FC236}">
                <a16:creationId xmlns:a16="http://schemas.microsoft.com/office/drawing/2014/main" id="{47B20CDB-23AE-6312-D7B1-BDA68A10D2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12624" y="68332"/>
            <a:ext cx="609600" cy="609600"/>
          </a:xfrm>
          <a:prstGeom prst="rect">
            <a:avLst/>
          </a:prstGeom>
        </p:spPr>
      </p:pic>
    </p:spTree>
    <p:extLst>
      <p:ext uri="{BB962C8B-B14F-4D97-AF65-F5344CB8AC3E}">
        <p14:creationId xmlns:p14="http://schemas.microsoft.com/office/powerpoint/2010/main" val="4212857253"/>
      </p:ext>
    </p:extLst>
  </p:cSld>
  <p:clrMapOvr>
    <a:masterClrMapping/>
  </p:clrMapOvr>
  <mc:AlternateContent xmlns:mc="http://schemas.openxmlformats.org/markup-compatibility/2006" xmlns:p14="http://schemas.microsoft.com/office/powerpoint/2010/main">
    <mc:Choice Requires="p14">
      <p:transition spd="slow" p14:dur="2000" advTm="7209"/>
    </mc:Choice>
    <mc:Fallback xmlns="">
      <p:transition spd="slow" advTm="7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208" y="0"/>
            <a:ext cx="11419431" cy="864239"/>
          </a:xfrm>
        </p:spPr>
        <p:txBody>
          <a:bodyPr anchor="b"/>
          <a:lstStyle/>
          <a:p>
            <a:r>
              <a:rPr lang="nl-BE" sz="4800" dirty="0">
                <a:solidFill>
                  <a:srgbClr val="1754F1"/>
                </a:solidFill>
              </a:rPr>
              <a:t>Wat is lean?</a:t>
            </a:r>
          </a:p>
        </p:txBody>
      </p:sp>
      <p:sp>
        <p:nvSpPr>
          <p:cNvPr id="4" name="Tijdelijke aanduiding voor inhoud 4">
            <a:extLst>
              <a:ext uri="{FF2B5EF4-FFF2-40B4-BE49-F238E27FC236}">
                <a16:creationId xmlns:a16="http://schemas.microsoft.com/office/drawing/2014/main" id="{6593F0C5-429C-9EB7-E9A2-3022508DCEA9}"/>
              </a:ext>
            </a:extLst>
          </p:cNvPr>
          <p:cNvSpPr txBox="1">
            <a:spLocks/>
          </p:cNvSpPr>
          <p:nvPr/>
        </p:nvSpPr>
        <p:spPr>
          <a:xfrm>
            <a:off x="304118" y="692696"/>
            <a:ext cx="8363272" cy="59046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iloOT" panose="020B05040301010201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iloOT" panose="020B05040301010201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iloOT" panose="020B05040301010201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iloOT" panose="020B0504030101020102"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fontAlgn="auto">
              <a:lnSpc>
                <a:spcPct val="110000"/>
              </a:lnSpc>
              <a:spcAft>
                <a:spcPts val="0"/>
              </a:spcAft>
            </a:pPr>
            <a:r>
              <a:rPr lang="nl-BE" sz="2000" dirty="0">
                <a:solidFill>
                  <a:srgbClr val="C00000"/>
                </a:solidFill>
              </a:rPr>
              <a:t>Vanuit de automobielindustrie </a:t>
            </a:r>
            <a:r>
              <a:rPr lang="nl-BE" sz="2000" i="1" dirty="0"/>
              <a:t>(Toyota)</a:t>
            </a:r>
            <a:endParaRPr lang="nl-BE" sz="2000" dirty="0">
              <a:solidFill>
                <a:srgbClr val="C00000"/>
              </a:solidFill>
            </a:endParaRPr>
          </a:p>
          <a:p>
            <a:pPr algn="just" fontAlgn="auto">
              <a:lnSpc>
                <a:spcPct val="110000"/>
              </a:lnSpc>
              <a:spcAft>
                <a:spcPts val="0"/>
              </a:spcAft>
            </a:pPr>
            <a:r>
              <a:rPr lang="nl-BE" sz="2000" dirty="0">
                <a:solidFill>
                  <a:srgbClr val="C00000"/>
                </a:solidFill>
              </a:rPr>
              <a:t>Kerngedachte:</a:t>
            </a:r>
          </a:p>
          <a:p>
            <a:pPr lvl="1" algn="just" fontAlgn="auto">
              <a:lnSpc>
                <a:spcPct val="110000"/>
              </a:lnSpc>
              <a:spcAft>
                <a:spcPts val="0"/>
              </a:spcAft>
            </a:pPr>
            <a:r>
              <a:rPr lang="nl-BE" sz="1800" b="0" dirty="0"/>
              <a:t>Iedere medewerker kijkt naar zijn eigen processen door de </a:t>
            </a:r>
            <a:r>
              <a:rPr lang="nl-BE" sz="1800" dirty="0"/>
              <a:t>ogen van de klant</a:t>
            </a:r>
            <a:r>
              <a:rPr lang="nl-BE" sz="1800" b="0" dirty="0"/>
              <a:t>. Waar verspillen we tijd, middelen en materialen waar de klant niet bereid is om voor te betalen?</a:t>
            </a:r>
          </a:p>
          <a:p>
            <a:pPr lvl="1" algn="just" fontAlgn="auto">
              <a:lnSpc>
                <a:spcPct val="110000"/>
              </a:lnSpc>
              <a:spcAft>
                <a:spcPts val="0"/>
              </a:spcAft>
            </a:pPr>
            <a:r>
              <a:rPr lang="nl-BE" sz="1800" b="0" dirty="0"/>
              <a:t>Hoe kunnen we deze </a:t>
            </a:r>
            <a:r>
              <a:rPr lang="nl-BE" sz="1800" dirty="0"/>
              <a:t>verspillingen samen elimineren</a:t>
            </a:r>
            <a:r>
              <a:rPr lang="nl-BE" sz="1800" b="0" dirty="0"/>
              <a:t>?</a:t>
            </a:r>
          </a:p>
          <a:p>
            <a:pPr algn="just" fontAlgn="auto">
              <a:lnSpc>
                <a:spcPct val="110000"/>
              </a:lnSpc>
              <a:spcAft>
                <a:spcPts val="0"/>
              </a:spcAft>
            </a:pPr>
            <a:r>
              <a:rPr lang="nl-BE" sz="2000" dirty="0">
                <a:solidFill>
                  <a:srgbClr val="C00000"/>
                </a:solidFill>
              </a:rPr>
              <a:t>Vertaling UZA:</a:t>
            </a:r>
          </a:p>
          <a:p>
            <a:pPr lvl="1" algn="just" fontAlgn="auto">
              <a:lnSpc>
                <a:spcPct val="110000"/>
              </a:lnSpc>
              <a:spcAft>
                <a:spcPts val="0"/>
              </a:spcAft>
            </a:pPr>
            <a:r>
              <a:rPr lang="nl-BE" sz="1800" b="0" dirty="0"/>
              <a:t>Meer doen van wat belangrijk is (voor de patiënt), door te stoppen met dingen die er niet toe doen’</a:t>
            </a:r>
            <a:endParaRPr lang="nl-BE" sz="1800" dirty="0">
              <a:solidFill>
                <a:srgbClr val="C00000"/>
              </a:solidFill>
            </a:endParaRPr>
          </a:p>
          <a:p>
            <a:pPr algn="just" fontAlgn="auto">
              <a:lnSpc>
                <a:spcPct val="110000"/>
              </a:lnSpc>
              <a:spcAft>
                <a:spcPts val="0"/>
              </a:spcAft>
            </a:pPr>
            <a:r>
              <a:rPr lang="nl-BE" sz="2000" dirty="0">
                <a:solidFill>
                  <a:srgbClr val="C00000"/>
                </a:solidFill>
              </a:rPr>
              <a:t>Filosofie en niet het enkel toepassen van Lean tools</a:t>
            </a:r>
          </a:p>
          <a:p>
            <a:pPr lvl="1" algn="just" fontAlgn="auto">
              <a:lnSpc>
                <a:spcPct val="110000"/>
              </a:lnSpc>
              <a:spcAft>
                <a:spcPts val="0"/>
              </a:spcAft>
            </a:pPr>
            <a:r>
              <a:rPr lang="nl-BE" sz="1800" b="0" dirty="0"/>
              <a:t>Bij een bedrijfsbezoek aan Scania maakte een manager de opmerking: ‘Het gras is bij Scania wel erg groen’. Waarop de Lean expert antwoordde: ‘Weet u wat het is met groen gras? Daar is een hoop mest en regen overheen gegaan de laatste 20 jaar. En weet u? Als we even niet opletten zit het gras zo weer vol onkruid.’</a:t>
            </a:r>
          </a:p>
        </p:txBody>
      </p:sp>
      <p:pic>
        <p:nvPicPr>
          <p:cNvPr id="3" name="Opgenomen geluid">
            <a:hlinkClick r:id="" action="ppaction://media"/>
            <a:extLst>
              <a:ext uri="{FF2B5EF4-FFF2-40B4-BE49-F238E27FC236}">
                <a16:creationId xmlns:a16="http://schemas.microsoft.com/office/drawing/2014/main" id="{A3AE1704-7A5F-E81E-6AED-5FCD4E190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5192" y="254639"/>
            <a:ext cx="609600" cy="609600"/>
          </a:xfrm>
          <a:prstGeom prst="rect">
            <a:avLst/>
          </a:prstGeom>
        </p:spPr>
      </p:pic>
    </p:spTree>
    <p:extLst>
      <p:ext uri="{BB962C8B-B14F-4D97-AF65-F5344CB8AC3E}">
        <p14:creationId xmlns:p14="http://schemas.microsoft.com/office/powerpoint/2010/main" val="2727963880"/>
      </p:ext>
    </p:extLst>
  </p:cSld>
  <p:clrMapOvr>
    <a:masterClrMapping/>
  </p:clrMapOvr>
  <mc:AlternateContent xmlns:mc="http://schemas.openxmlformats.org/markup-compatibility/2006" xmlns:p14="http://schemas.microsoft.com/office/powerpoint/2010/main">
    <mc:Choice Requires="p14">
      <p:transition spd="slow" p14:dur="2000" advTm="55413"/>
    </mc:Choice>
    <mc:Fallback xmlns="">
      <p:transition spd="slow" advTm="5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3352" y="315712"/>
            <a:ext cx="11419431" cy="864239"/>
          </a:xfrm>
        </p:spPr>
        <p:txBody>
          <a:bodyPr anchor="b"/>
          <a:lstStyle/>
          <a:p>
            <a:r>
              <a:rPr lang="nl-BE" sz="4000" dirty="0">
                <a:solidFill>
                  <a:srgbClr val="1754F1"/>
                </a:solidFill>
              </a:rPr>
              <a:t>Samengevat.. Elimineren van verspillingen/ wat er niet toe doet</a:t>
            </a:r>
          </a:p>
        </p:txBody>
      </p:sp>
      <p:sp>
        <p:nvSpPr>
          <p:cNvPr id="14" name="Rechthoek 13">
            <a:extLst>
              <a:ext uri="{FF2B5EF4-FFF2-40B4-BE49-F238E27FC236}">
                <a16:creationId xmlns:a16="http://schemas.microsoft.com/office/drawing/2014/main" id="{51975A43-BFD9-37C0-F481-786ED4EA6457}"/>
              </a:ext>
            </a:extLst>
          </p:cNvPr>
          <p:cNvSpPr/>
          <p:nvPr/>
        </p:nvSpPr>
        <p:spPr>
          <a:xfrm>
            <a:off x="1343472" y="1052736"/>
            <a:ext cx="2584123" cy="1596477"/>
          </a:xfrm>
          <a:prstGeom prst="rect">
            <a:avLst/>
          </a:prstGeom>
          <a:solidFill>
            <a:srgbClr val="5B0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Verspilling</a:t>
            </a:r>
          </a:p>
        </p:txBody>
      </p:sp>
      <p:sp>
        <p:nvSpPr>
          <p:cNvPr id="15" name="Rechthoek 14">
            <a:extLst>
              <a:ext uri="{FF2B5EF4-FFF2-40B4-BE49-F238E27FC236}">
                <a16:creationId xmlns:a16="http://schemas.microsoft.com/office/drawing/2014/main" id="{DCDC28C6-DD1E-069D-3299-0B0E88CA70C8}"/>
              </a:ext>
            </a:extLst>
          </p:cNvPr>
          <p:cNvSpPr/>
          <p:nvPr/>
        </p:nvSpPr>
        <p:spPr>
          <a:xfrm>
            <a:off x="3791745" y="1052736"/>
            <a:ext cx="3952188" cy="1596477"/>
          </a:xfrm>
          <a:prstGeom prst="rect">
            <a:avLst/>
          </a:prstGeom>
          <a:solidFill>
            <a:srgbClr val="1A8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Niet-waarde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toevoegende activiteiten</a:t>
            </a:r>
          </a:p>
        </p:txBody>
      </p:sp>
      <p:sp>
        <p:nvSpPr>
          <p:cNvPr id="16" name="Rechthoek 15">
            <a:extLst>
              <a:ext uri="{FF2B5EF4-FFF2-40B4-BE49-F238E27FC236}">
                <a16:creationId xmlns:a16="http://schemas.microsoft.com/office/drawing/2014/main" id="{3FF773B4-0505-F07F-D2F3-8E8A9BF117C7}"/>
              </a:ext>
            </a:extLst>
          </p:cNvPr>
          <p:cNvSpPr/>
          <p:nvPr/>
        </p:nvSpPr>
        <p:spPr>
          <a:xfrm>
            <a:off x="7536160" y="1052736"/>
            <a:ext cx="2660127" cy="1596477"/>
          </a:xfrm>
          <a:prstGeom prst="rect">
            <a:avLst/>
          </a:prstGeom>
          <a:solidFill>
            <a:srgbClr val="A0B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Waarde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toevoegende activiteiten</a:t>
            </a:r>
          </a:p>
        </p:txBody>
      </p:sp>
      <p:sp>
        <p:nvSpPr>
          <p:cNvPr id="17" name="Tekstvak 16">
            <a:extLst>
              <a:ext uri="{FF2B5EF4-FFF2-40B4-BE49-F238E27FC236}">
                <a16:creationId xmlns:a16="http://schemas.microsoft.com/office/drawing/2014/main" id="{E9E2C223-18FA-186B-8DFD-00A7F761E7B6}"/>
              </a:ext>
            </a:extLst>
          </p:cNvPr>
          <p:cNvSpPr txBox="1"/>
          <p:nvPr/>
        </p:nvSpPr>
        <p:spPr>
          <a:xfrm>
            <a:off x="1314090" y="2675210"/>
            <a:ext cx="258412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1" u="none" strike="noStrike" kern="1200" cap="none" spc="0" normalizeH="0" baseline="0" noProof="0" dirty="0">
                <a:ln>
                  <a:noFill/>
                </a:ln>
                <a:solidFill>
                  <a:srgbClr val="5B0858"/>
                </a:solidFill>
                <a:effectLst/>
                <a:uLnTx/>
                <a:uFillTx/>
                <a:latin typeface="Arial" charset="0"/>
                <a:ea typeface="+mn-ea"/>
                <a:cs typeface="+mn-cs"/>
              </a:rPr>
              <a:t>(Elimineren)</a:t>
            </a:r>
          </a:p>
        </p:txBody>
      </p:sp>
      <p:sp>
        <p:nvSpPr>
          <p:cNvPr id="18" name="Tekstvak 17">
            <a:extLst>
              <a:ext uri="{FF2B5EF4-FFF2-40B4-BE49-F238E27FC236}">
                <a16:creationId xmlns:a16="http://schemas.microsoft.com/office/drawing/2014/main" id="{A50CDD6E-6AD4-B98A-1CF4-159E464EF6B5}"/>
              </a:ext>
            </a:extLst>
          </p:cNvPr>
          <p:cNvSpPr txBox="1"/>
          <p:nvPr/>
        </p:nvSpPr>
        <p:spPr>
          <a:xfrm>
            <a:off x="3762363" y="2675210"/>
            <a:ext cx="395218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1" u="none" strike="noStrike" kern="1200" cap="none" spc="0" normalizeH="0" baseline="0" noProof="0" dirty="0">
                <a:ln>
                  <a:noFill/>
                </a:ln>
                <a:solidFill>
                  <a:srgbClr val="1A8292"/>
                </a:solidFill>
                <a:effectLst/>
                <a:uLnTx/>
                <a:uFillTx/>
                <a:latin typeface="Arial" charset="0"/>
                <a:ea typeface="+mn-ea"/>
                <a:cs typeface="+mn-cs"/>
              </a:rPr>
              <a:t>(Minimaliseren)</a:t>
            </a:r>
          </a:p>
        </p:txBody>
      </p:sp>
      <p:sp>
        <p:nvSpPr>
          <p:cNvPr id="19" name="Tekstvak 18">
            <a:extLst>
              <a:ext uri="{FF2B5EF4-FFF2-40B4-BE49-F238E27FC236}">
                <a16:creationId xmlns:a16="http://schemas.microsoft.com/office/drawing/2014/main" id="{C0C7022C-3FB9-35A8-FB33-157E1D9860F0}"/>
              </a:ext>
            </a:extLst>
          </p:cNvPr>
          <p:cNvSpPr txBox="1"/>
          <p:nvPr/>
        </p:nvSpPr>
        <p:spPr>
          <a:xfrm>
            <a:off x="7506778" y="2665918"/>
            <a:ext cx="258412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1" u="none" strike="noStrike" kern="1200" cap="none" spc="0" normalizeH="0" baseline="0" noProof="0" dirty="0">
                <a:ln>
                  <a:noFill/>
                </a:ln>
                <a:solidFill>
                  <a:srgbClr val="A0BF35"/>
                </a:solidFill>
                <a:effectLst/>
                <a:uLnTx/>
                <a:uFillTx/>
                <a:latin typeface="Arial" charset="0"/>
                <a:ea typeface="+mn-ea"/>
                <a:cs typeface="+mn-cs"/>
              </a:rPr>
              <a:t>(Maximaliseren)</a:t>
            </a:r>
          </a:p>
        </p:txBody>
      </p:sp>
      <p:sp>
        <p:nvSpPr>
          <p:cNvPr id="20" name="Rechthoek 19">
            <a:extLst>
              <a:ext uri="{FF2B5EF4-FFF2-40B4-BE49-F238E27FC236}">
                <a16:creationId xmlns:a16="http://schemas.microsoft.com/office/drawing/2014/main" id="{65C5C832-4A0E-97B9-F616-0890C4B14ED6}"/>
              </a:ext>
            </a:extLst>
          </p:cNvPr>
          <p:cNvSpPr/>
          <p:nvPr/>
        </p:nvSpPr>
        <p:spPr>
          <a:xfrm>
            <a:off x="5344611" y="3259023"/>
            <a:ext cx="2280109" cy="1596477"/>
          </a:xfrm>
          <a:prstGeom prst="rect">
            <a:avLst/>
          </a:prstGeom>
          <a:solidFill>
            <a:srgbClr val="1A8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600" b="1" i="0" u="none" strike="noStrike" kern="1200" cap="none" spc="0" normalizeH="0" baseline="0" noProof="0" dirty="0">
                <a:ln>
                  <a:noFill/>
                </a:ln>
                <a:solidFill>
                  <a:srgbClr val="FFFFFF"/>
                </a:solidFill>
                <a:effectLst/>
                <a:uLnTx/>
                <a:uFillTx/>
                <a:latin typeface="Arial"/>
                <a:ea typeface="+mn-ea"/>
                <a:cs typeface="+mn-cs"/>
              </a:rPr>
              <a:t>Niet-waarde toevoegende activiteiten</a:t>
            </a:r>
          </a:p>
        </p:txBody>
      </p:sp>
      <p:sp>
        <p:nvSpPr>
          <p:cNvPr id="21" name="Rechthoek 20">
            <a:extLst>
              <a:ext uri="{FF2B5EF4-FFF2-40B4-BE49-F238E27FC236}">
                <a16:creationId xmlns:a16="http://schemas.microsoft.com/office/drawing/2014/main" id="{2CD12B75-008A-9F1F-2A11-35F7EDE7042E}"/>
              </a:ext>
            </a:extLst>
          </p:cNvPr>
          <p:cNvSpPr/>
          <p:nvPr/>
        </p:nvSpPr>
        <p:spPr>
          <a:xfrm>
            <a:off x="7504851" y="3259023"/>
            <a:ext cx="2660127" cy="1596477"/>
          </a:xfrm>
          <a:prstGeom prst="rect">
            <a:avLst/>
          </a:prstGeom>
          <a:solidFill>
            <a:srgbClr val="A0B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Waarde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toevoegende activiteiten</a:t>
            </a:r>
          </a:p>
        </p:txBody>
      </p:sp>
      <p:grpSp>
        <p:nvGrpSpPr>
          <p:cNvPr id="22" name="Group 18">
            <a:extLst>
              <a:ext uri="{FF2B5EF4-FFF2-40B4-BE49-F238E27FC236}">
                <a16:creationId xmlns:a16="http://schemas.microsoft.com/office/drawing/2014/main" id="{40F3EB62-9953-7296-AEA5-0B374270C7D5}"/>
              </a:ext>
            </a:extLst>
          </p:cNvPr>
          <p:cNvGrpSpPr/>
          <p:nvPr/>
        </p:nvGrpSpPr>
        <p:grpSpPr>
          <a:xfrm>
            <a:off x="876439" y="3556346"/>
            <a:ext cx="4461448" cy="1276558"/>
            <a:chOff x="285978" y="4509120"/>
            <a:chExt cx="3781966" cy="748518"/>
          </a:xfrm>
        </p:grpSpPr>
        <p:sp>
          <p:nvSpPr>
            <p:cNvPr id="23" name="PIJL-LINKS en -RECHTS 16">
              <a:extLst>
                <a:ext uri="{FF2B5EF4-FFF2-40B4-BE49-F238E27FC236}">
                  <a16:creationId xmlns:a16="http://schemas.microsoft.com/office/drawing/2014/main" id="{015713FE-7E83-A15A-9AA2-2469BE2DA9DA}"/>
                </a:ext>
              </a:extLst>
            </p:cNvPr>
            <p:cNvSpPr/>
            <p:nvPr/>
          </p:nvSpPr>
          <p:spPr>
            <a:xfrm>
              <a:off x="395536" y="4509120"/>
              <a:ext cx="3672408" cy="360040"/>
            </a:xfrm>
            <a:prstGeom prst="leftRightArrow">
              <a:avLst/>
            </a:prstGeom>
            <a:solidFill>
              <a:srgbClr val="A0B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Tekstvak 23">
              <a:extLst>
                <a:ext uri="{FF2B5EF4-FFF2-40B4-BE49-F238E27FC236}">
                  <a16:creationId xmlns:a16="http://schemas.microsoft.com/office/drawing/2014/main" id="{2C7BFB77-0CCA-15C4-2E51-6F1B6CCC6D1F}"/>
                </a:ext>
              </a:extLst>
            </p:cNvPr>
            <p:cNvSpPr txBox="1"/>
            <p:nvPr/>
          </p:nvSpPr>
          <p:spPr>
            <a:xfrm>
              <a:off x="285978" y="4878658"/>
              <a:ext cx="3672408" cy="37898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A0BF35"/>
                  </a:solidFill>
                  <a:effectLst/>
                  <a:uLnTx/>
                  <a:uFillTx/>
                  <a:latin typeface="Arial" charset="0"/>
                  <a:ea typeface="+mn-ea"/>
                  <a:cs typeface="+mn-cs"/>
                </a:rPr>
                <a:t>Meer tijd voor andere waardetoevoegende activiteiten</a:t>
              </a:r>
            </a:p>
          </p:txBody>
        </p:sp>
      </p:grpSp>
      <p:sp>
        <p:nvSpPr>
          <p:cNvPr id="25" name="Rechteraccolade 24">
            <a:extLst>
              <a:ext uri="{FF2B5EF4-FFF2-40B4-BE49-F238E27FC236}">
                <a16:creationId xmlns:a16="http://schemas.microsoft.com/office/drawing/2014/main" id="{D613E86B-F4D5-E206-1221-D2CF328538FC}"/>
              </a:ext>
            </a:extLst>
          </p:cNvPr>
          <p:cNvSpPr/>
          <p:nvPr/>
        </p:nvSpPr>
        <p:spPr>
          <a:xfrm rot="5400000">
            <a:off x="5668647" y="613841"/>
            <a:ext cx="432049" cy="91450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5F7791"/>
              </a:solidFill>
              <a:effectLst/>
              <a:uLnTx/>
              <a:uFillTx/>
              <a:latin typeface="Arial"/>
              <a:ea typeface="+mn-ea"/>
              <a:cs typeface="+mn-cs"/>
            </a:endParaRPr>
          </a:p>
        </p:txBody>
      </p:sp>
      <p:sp>
        <p:nvSpPr>
          <p:cNvPr id="26" name="Tekstvak 25">
            <a:extLst>
              <a:ext uri="{FF2B5EF4-FFF2-40B4-BE49-F238E27FC236}">
                <a16:creationId xmlns:a16="http://schemas.microsoft.com/office/drawing/2014/main" id="{362B4090-381C-32C7-0648-C6F0A66F19D7}"/>
              </a:ext>
            </a:extLst>
          </p:cNvPr>
          <p:cNvSpPr txBox="1"/>
          <p:nvPr/>
        </p:nvSpPr>
        <p:spPr>
          <a:xfrm>
            <a:off x="4447940" y="5418573"/>
            <a:ext cx="263979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C00000"/>
                </a:solidFill>
                <a:effectLst/>
                <a:uLnTx/>
                <a:uFillTx/>
                <a:latin typeface="Arial" charset="0"/>
                <a:ea typeface="+mn-ea"/>
                <a:cs typeface="+mn-cs"/>
              </a:rPr>
              <a:t>Flow van activiteiten</a:t>
            </a:r>
          </a:p>
        </p:txBody>
      </p:sp>
      <p:pic>
        <p:nvPicPr>
          <p:cNvPr id="3" name="Opgenomen geluid">
            <a:hlinkClick r:id="" action="ppaction://media"/>
            <a:extLst>
              <a:ext uri="{FF2B5EF4-FFF2-40B4-BE49-F238E27FC236}">
                <a16:creationId xmlns:a16="http://schemas.microsoft.com/office/drawing/2014/main" id="{4F3977F2-DD8A-6E50-06B8-F75A839F36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7983" y="260648"/>
            <a:ext cx="609600" cy="609600"/>
          </a:xfrm>
          <a:prstGeom prst="rect">
            <a:avLst/>
          </a:prstGeom>
        </p:spPr>
      </p:pic>
    </p:spTree>
    <p:extLst>
      <p:ext uri="{BB962C8B-B14F-4D97-AF65-F5344CB8AC3E}">
        <p14:creationId xmlns:p14="http://schemas.microsoft.com/office/powerpoint/2010/main" val="2467450109"/>
      </p:ext>
    </p:extLst>
  </p:cSld>
  <p:clrMapOvr>
    <a:masterClrMapping/>
  </p:clrMapOvr>
  <mc:AlternateContent xmlns:mc="http://schemas.openxmlformats.org/markup-compatibility/2006" xmlns:p14="http://schemas.microsoft.com/office/powerpoint/2010/main">
    <mc:Choice Requires="p14">
      <p:transition spd="slow" p14:dur="2000" advTm="30396"/>
    </mc:Choice>
    <mc:Fallback xmlns="">
      <p:transition spd="slow" advTm="30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30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UZA" id="{ADCECC60-AA4A-AA4D-B67A-1D276228EF0E}" vid="{6305A6FC-8C93-C24C-9BD5-58F3506FE98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B745ADF97C5442AAA3BADB859305BF" ma:contentTypeVersion="2" ma:contentTypeDescription="Een nieuw document maken." ma:contentTypeScope="" ma:versionID="95717fadccea540df194dccedbc9a8f2">
  <xsd:schema xmlns:xsd="http://www.w3.org/2001/XMLSchema" xmlns:xs="http://www.w3.org/2001/XMLSchema" xmlns:p="http://schemas.microsoft.com/office/2006/metadata/properties" xmlns:ns1="http://schemas.microsoft.com/sharepoint/v3" targetNamespace="http://schemas.microsoft.com/office/2006/metadata/properties" ma:root="true" ma:fieldsID="2f4ddef4bdd40dca60c4318e01e1226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 ma:hidden="true" ma:internalName="PublishingStartDate">
      <xsd:simpleType>
        <xsd:restriction base="dms:Unknown"/>
      </xsd:simpleType>
    </xsd:element>
    <xsd:element name="PublishingExpirationDate" ma:index="9" nillable="true" ma:displayName="Einddatum van de plan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44823C8-89AB-4F09-899B-1951A3C7A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C14B50-1B3E-4BA2-874C-203023ED19AF}">
  <ds:schemaRefs>
    <ds:schemaRef ds:uri="http://schemas.microsoft.com/sharepoint/v3/contenttype/forms"/>
  </ds:schemaRefs>
</ds:datastoreItem>
</file>

<file path=customXml/itemProps3.xml><?xml version="1.0" encoding="utf-8"?>
<ds:datastoreItem xmlns:ds="http://schemas.openxmlformats.org/officeDocument/2006/customXml" ds:itemID="{40E07798-CC7B-46EE-B766-7BFF132BC966}">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UZA-UA_PPT-sjabloon</Template>
  <TotalTime>7329</TotalTime>
  <Words>1334</Words>
  <Application>Microsoft Office PowerPoint</Application>
  <PresentationFormat>Breedbeeld</PresentationFormat>
  <Paragraphs>334</Paragraphs>
  <Slides>55</Slides>
  <Notes>36</Notes>
  <HiddenSlides>0</HiddenSlides>
  <MMClips>55</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55</vt:i4>
      </vt:variant>
    </vt:vector>
  </HeadingPairs>
  <TitlesOfParts>
    <vt:vector size="65" baseType="lpstr">
      <vt:lpstr>Arial</vt:lpstr>
      <vt:lpstr>Calibri</vt:lpstr>
      <vt:lpstr>Calibri Light</vt:lpstr>
      <vt:lpstr>Courier New</vt:lpstr>
      <vt:lpstr>Georgia</vt:lpstr>
      <vt:lpstr>MiloOT</vt:lpstr>
      <vt:lpstr>MiloOT-Ita</vt:lpstr>
      <vt:lpstr>MiloOT-Medi</vt:lpstr>
      <vt:lpstr>Trebuchet MS</vt:lpstr>
      <vt:lpstr>Kantoorthema</vt:lpstr>
      <vt:lpstr>Kwaliteit &amp; Lean </vt:lpstr>
      <vt:lpstr>Waarom een sessie over kwaliteit en lean?</vt:lpstr>
      <vt:lpstr>Wat is kwaliteitsvolle en veilige zorg?</vt:lpstr>
      <vt:lpstr>Wat is kwaliteitsvolle en veilige zorg?</vt:lpstr>
      <vt:lpstr>Wat is kwaliteitsvolle en veilige zorg?</vt:lpstr>
      <vt:lpstr>Kwaliteitsprioriteiten @ UZA</vt:lpstr>
      <vt:lpstr>Wat is lean?</vt:lpstr>
      <vt:lpstr>Wat is lean?</vt:lpstr>
      <vt:lpstr>Samengevat.. Elimineren van verspillingen/ wat er niet toe doet</vt:lpstr>
      <vt:lpstr>Soorten verspillingen</vt:lpstr>
      <vt:lpstr>Soorten verspillingen</vt:lpstr>
      <vt:lpstr>Samengevat.. neem issues aan voor het problemen worden</vt:lpstr>
      <vt:lpstr>Wat heb ik hiermee te maken?</vt:lpstr>
      <vt:lpstr>Wat heb ik hiermee te maken? Alles!</vt:lpstr>
      <vt:lpstr>Wat doen we in het UZA?</vt:lpstr>
      <vt:lpstr>Wat doen we in het UZA?</vt:lpstr>
      <vt:lpstr>UZA Meldt en Leert</vt:lpstr>
      <vt:lpstr>Mensen maken fouten</vt:lpstr>
      <vt:lpstr>Zwitsers kaas model</vt:lpstr>
      <vt:lpstr>No blame cultuur</vt:lpstr>
      <vt:lpstr>UZA Meldt en Leert: 3 pijlers</vt:lpstr>
      <vt:lpstr>UZA Meldt en Leert is..</vt:lpstr>
      <vt:lpstr>Kwaliteitsprioriteiten</vt:lpstr>
      <vt:lpstr>Patiëntsveiligheidsdoelen</vt:lpstr>
      <vt:lpstr>Naleven van de patiëntveiligheidsdoelen</vt:lpstr>
      <vt:lpstr>Inleiding</vt:lpstr>
      <vt:lpstr>1. Patiëntenidentificatie</vt:lpstr>
      <vt:lpstr>2. Effectieve communicatie en overdracht</vt:lpstr>
      <vt:lpstr>3. Hoog risico medicatie</vt:lpstr>
      <vt:lpstr>4. Veilige chirurgie – correcte patiënt, procedure en zijde</vt:lpstr>
      <vt:lpstr>4. Veilige chirurgie – correcte patiënt, procedure en zijde</vt:lpstr>
      <vt:lpstr>5. Handhygiëne</vt:lpstr>
      <vt:lpstr>5. Handhygiëne</vt:lpstr>
      <vt:lpstr>6. Valpreventie</vt:lpstr>
      <vt:lpstr>6. Valpreventie – gehospitaliseerde patiënt</vt:lpstr>
      <vt:lpstr>Pijnbeleid bij gehospitaliseerde patiënten</vt:lpstr>
      <vt:lpstr>Pijnbeleid</vt:lpstr>
      <vt:lpstr>Pijnbeleid</vt:lpstr>
      <vt:lpstr>Voortdurend verbeteren</vt:lpstr>
      <vt:lpstr>Kwaliteit en patiëntveiligheid</vt:lpstr>
      <vt:lpstr>Strategie UZA – departement - afdeling</vt:lpstr>
      <vt:lpstr>UZALean aanpak</vt:lpstr>
      <vt:lpstr>Betrokkenheid van alle medewerkers</vt:lpstr>
      <vt:lpstr>Betrokkenheid van alle medewerkers</vt:lpstr>
      <vt:lpstr>Goed georganiseerde, visuele werkomgeving</vt:lpstr>
      <vt:lpstr>Goed georganiseerde, visuele werkomgeving</vt:lpstr>
      <vt:lpstr>Werkprocessen bekijken en verbeteren</vt:lpstr>
      <vt:lpstr>Werkprocessen bekijken en verbeteren</vt:lpstr>
      <vt:lpstr>Werkprocessen bekijken en verbeteren</vt:lpstr>
      <vt:lpstr>Systematische aanpak</vt:lpstr>
      <vt:lpstr>Systematische aanpak</vt:lpstr>
      <vt:lpstr>Lean leadership</vt:lpstr>
      <vt:lpstr>Lean leadership</vt:lpstr>
      <vt:lpstr>Meer info?</vt:lpstr>
      <vt:lpstr>Afdeling Kwaliteit &amp; Lean</vt:lpstr>
    </vt:vector>
  </TitlesOfParts>
  <Company>Universitair Ziekenhuis Antwerpen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Jorssen, Jenke</dc:creator>
  <cp:lastModifiedBy>De Mot, Hannes</cp:lastModifiedBy>
  <cp:revision>129</cp:revision>
  <dcterms:created xsi:type="dcterms:W3CDTF">2018-06-22T13:59:29Z</dcterms:created>
  <dcterms:modified xsi:type="dcterms:W3CDTF">2023-09-21T09:51:59Z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0x01010084B745ADF97C5442AAA3BADB859305BF</vt:lpwstr>
  </property>
  <property fmtid="{D5CDD505-2E9C-101B-9397-08002B2CF9AE}" pid="3" name="PublishingExpirationDate">
    <vt:lpwstr/>
  </property>
  <property fmtid="{D5CDD505-2E9C-101B-9397-08002B2CF9AE}" pid="4" name="PublishingStartDate">
    <vt:lpwstr/>
  </property>
</Properties>
</file>