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5"/>
  </p:notesMasterIdLst>
  <p:sldIdLst>
    <p:sldId id="325" r:id="rId5"/>
    <p:sldId id="343" r:id="rId6"/>
    <p:sldId id="342" r:id="rId7"/>
    <p:sldId id="327" r:id="rId8"/>
    <p:sldId id="329" r:id="rId9"/>
    <p:sldId id="339" r:id="rId10"/>
    <p:sldId id="330" r:id="rId11"/>
    <p:sldId id="331" r:id="rId12"/>
    <p:sldId id="307" r:id="rId13"/>
    <p:sldId id="337" r:id="rId14"/>
    <p:sldId id="310" r:id="rId15"/>
    <p:sldId id="311" r:id="rId16"/>
    <p:sldId id="312" r:id="rId17"/>
    <p:sldId id="332" r:id="rId18"/>
    <p:sldId id="334" r:id="rId19"/>
    <p:sldId id="336" r:id="rId20"/>
    <p:sldId id="313" r:id="rId21"/>
    <p:sldId id="314" r:id="rId22"/>
    <p:sldId id="315" r:id="rId23"/>
    <p:sldId id="338" r:id="rId24"/>
  </p:sldIdLst>
  <p:sldSz cx="9144000" cy="6858000" type="screen4x3"/>
  <p:notesSz cx="7102475" cy="10234613"/>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eronique De Vroey" initials="VDV" lastIdx="6" clrIdx="0"/>
  <p:cmAuthor id="1" name="Maes, Dirk" initials="dv8" lastIdx="2"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DA0B5"/>
    <a:srgbClr val="11FF11"/>
    <a:srgbClr val="798F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3778" autoAdjust="0"/>
  </p:normalViewPr>
  <p:slideViewPr>
    <p:cSldViewPr>
      <p:cViewPr varScale="1">
        <p:scale>
          <a:sx n="93" d="100"/>
          <a:sy n="93" d="100"/>
        </p:scale>
        <p:origin x="2046" y="78"/>
      </p:cViewPr>
      <p:guideLst>
        <p:guide orient="horz" pos="2160"/>
        <p:guide pos="2880"/>
      </p:guideLst>
    </p:cSldViewPr>
  </p:slideViewPr>
  <p:notesTextViewPr>
    <p:cViewPr>
      <p:scale>
        <a:sx n="3" d="2"/>
        <a:sy n="3" d="2"/>
      </p:scale>
      <p:origin x="0" y="0"/>
    </p:cViewPr>
  </p:notesTextViewPr>
  <p:sorterViewPr>
    <p:cViewPr>
      <p:scale>
        <a:sx n="150" d="100"/>
        <a:sy n="150" d="100"/>
      </p:scale>
      <p:origin x="0" y="-4620"/>
    </p:cViewPr>
  </p:sorterViewPr>
  <p:notesViewPr>
    <p:cSldViewPr>
      <p:cViewPr>
        <p:scale>
          <a:sx n="125" d="100"/>
          <a:sy n="125" d="100"/>
        </p:scale>
        <p:origin x="-870" y="2736"/>
      </p:cViewPr>
      <p:guideLst>
        <p:guide orient="horz" pos="3224"/>
        <p:guide pos="223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uza.local\start\shared\vg\Stafdienst\Dirk\Labo\Identificatie\Labo_identificatiefoute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UZA_identificatiefouten</a:t>
            </a:r>
          </a:p>
        </c:rich>
      </c:tx>
      <c:layout/>
      <c:overlay val="0"/>
    </c:title>
    <c:autoTitleDeleted val="0"/>
    <c:plotArea>
      <c:layout>
        <c:manualLayout>
          <c:layoutTarget val="inner"/>
          <c:xMode val="edge"/>
          <c:yMode val="edge"/>
          <c:x val="8.9190311065131464E-2"/>
          <c:y val="7.4548702245552642E-2"/>
          <c:w val="0.82661647221104662"/>
          <c:h val="0.77738066302159159"/>
        </c:manualLayout>
      </c:layout>
      <c:lineChart>
        <c:grouping val="standard"/>
        <c:varyColors val="0"/>
        <c:ser>
          <c:idx val="3"/>
          <c:order val="1"/>
          <c:marker>
            <c:symbol val="none"/>
          </c:marker>
          <c:dLbls>
            <c:spPr>
              <a:noFill/>
              <a:ln>
                <a:noFill/>
              </a:ln>
              <a:effectLst/>
            </c:sp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layout/>
                <c15:showLeaderLines val="1"/>
              </c:ext>
            </c:extLst>
          </c:dLbls>
          <c:cat>
            <c:strRef>
              <c:f>'G4=foutieve badgen (2)'!$J$1:$DR$1</c:f>
              <c:strCache>
                <c:ptCount val="17"/>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strCache>
            </c:strRef>
          </c:cat>
          <c:val>
            <c:numRef>
              <c:f>'G4=foutieve badgen (2)'!$J$139:$DR$139</c:f>
              <c:numCache>
                <c:formatCode>General</c:formatCode>
                <c:ptCount val="17"/>
                <c:pt idx="0">
                  <c:v>149</c:v>
                </c:pt>
                <c:pt idx="1">
                  <c:v>53</c:v>
                </c:pt>
                <c:pt idx="2">
                  <c:v>138</c:v>
                </c:pt>
                <c:pt idx="3">
                  <c:v>132</c:v>
                </c:pt>
                <c:pt idx="4">
                  <c:v>103</c:v>
                </c:pt>
                <c:pt idx="5">
                  <c:v>86</c:v>
                </c:pt>
                <c:pt idx="6">
                  <c:v>101</c:v>
                </c:pt>
                <c:pt idx="7">
                  <c:v>65</c:v>
                </c:pt>
                <c:pt idx="8">
                  <c:v>108</c:v>
                </c:pt>
                <c:pt idx="9">
                  <c:v>73</c:v>
                </c:pt>
                <c:pt idx="10">
                  <c:v>71</c:v>
                </c:pt>
                <c:pt idx="11">
                  <c:v>79</c:v>
                </c:pt>
                <c:pt idx="12">
                  <c:v>66</c:v>
                </c:pt>
                <c:pt idx="13">
                  <c:v>102</c:v>
                </c:pt>
                <c:pt idx="14">
                  <c:v>102</c:v>
                </c:pt>
                <c:pt idx="15">
                  <c:v>143</c:v>
                </c:pt>
                <c:pt idx="16">
                  <c:v>134</c:v>
                </c:pt>
              </c:numCache>
            </c:numRef>
          </c:val>
          <c:smooth val="0"/>
          <c:extLst xmlns:c15="http://schemas.microsoft.com/office/drawing/2012/chart">
            <c:ext xmlns:c16="http://schemas.microsoft.com/office/drawing/2014/chart" uri="{C3380CC4-5D6E-409C-BE32-E72D297353CC}">
              <c16:uniqueId val="{00000000-6234-4158-858A-2D4BFBBE2BBE}"/>
            </c:ext>
          </c:extLst>
        </c:ser>
        <c:dLbls>
          <c:dLblPos val="t"/>
          <c:showLegendKey val="0"/>
          <c:showVal val="1"/>
          <c:showCatName val="0"/>
          <c:showSerName val="0"/>
          <c:showPercent val="0"/>
          <c:showBubbleSize val="0"/>
        </c:dLbls>
        <c:smooth val="0"/>
        <c:axId val="68463232"/>
        <c:axId val="68572288"/>
        <c:extLst>
          <c:ext xmlns:c15="http://schemas.microsoft.com/office/drawing/2012/chart" uri="{02D57815-91ED-43cb-92C2-25804820EDAC}">
            <c15:filteredLineSeries>
              <c15:ser>
                <c:idx val="2"/>
                <c:order val="0"/>
                <c:marker>
                  <c:symbol val="none"/>
                </c:marker>
                <c:dLbls>
                  <c:spPr>
                    <a:noFill/>
                    <a:ln>
                      <a:noFill/>
                    </a:ln>
                    <a:effectLst/>
                  </c:spPr>
                  <c:dLblPos val="t"/>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'G4=foutieve badgen (2)'!$J$1:$DR$1</c15:sqref>
                        </c15:formulaRef>
                      </c:ext>
                    </c:extLst>
                    <c:strCache>
                      <c:ptCount val="17"/>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strCache>
                  </c:strRef>
                </c:cat>
                <c:val>
                  <c:numRef>
                    <c:extLst>
                      <c:ext uri="{02D57815-91ED-43cb-92C2-25804820EDAC}">
                        <c15:formulaRef>
                          <c15:sqref>'G4=foutieve badgen (2)'!$J$135:$DD$135</c15:sqref>
                        </c15:formulaRef>
                      </c:ext>
                    </c:extLst>
                    <c:numCache>
                      <c:formatCode>General</c:formatCode>
                      <c:ptCount val="15"/>
                      <c:pt idx="0">
                        <c:v>0</c:v>
                      </c:pt>
                      <c:pt idx="1">
                        <c:v>0</c:v>
                      </c:pt>
                      <c:pt idx="2">
                        <c:v>0</c:v>
                      </c:pt>
                      <c:pt idx="3">
                        <c:v>0</c:v>
                      </c:pt>
                      <c:pt idx="4">
                        <c:v>3</c:v>
                      </c:pt>
                      <c:pt idx="5">
                        <c:v>1</c:v>
                      </c:pt>
                      <c:pt idx="6">
                        <c:v>0</c:v>
                      </c:pt>
                      <c:pt idx="7">
                        <c:v>1</c:v>
                      </c:pt>
                      <c:pt idx="8">
                        <c:v>1</c:v>
                      </c:pt>
                      <c:pt idx="9">
                        <c:v>1</c:v>
                      </c:pt>
                      <c:pt idx="10">
                        <c:v>1</c:v>
                      </c:pt>
                      <c:pt idx="11">
                        <c:v>0</c:v>
                      </c:pt>
                      <c:pt idx="12">
                        <c:v>0</c:v>
                      </c:pt>
                      <c:pt idx="13">
                        <c:v>4</c:v>
                      </c:pt>
                      <c:pt idx="14">
                        <c:v>3</c:v>
                      </c:pt>
                    </c:numCache>
                  </c:numRef>
                </c:val>
                <c:smooth val="0"/>
                <c:extLst>
                  <c:ext xmlns:c16="http://schemas.microsoft.com/office/drawing/2014/chart" uri="{C3380CC4-5D6E-409C-BE32-E72D297353CC}">
                    <c16:uniqueId val="{00000001-6234-4158-858A-2D4BFBBE2BBE}"/>
                  </c:ext>
                </c:extLst>
              </c15:ser>
            </c15:filteredLineSeries>
            <c15:filteredLineSeries>
              <c15:ser>
                <c:idx val="1"/>
                <c:order val="2"/>
                <c:marker>
                  <c:symbol val="none"/>
                </c:marker>
                <c:dLbls>
                  <c:spPr>
                    <a:noFill/>
                    <a:ln>
                      <a:noFill/>
                    </a:ln>
                    <a:effectLst/>
                  </c:sp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extLst xmlns:c15="http://schemas.microsoft.com/office/drawing/2012/chart">
                      <c:ext xmlns:c15="http://schemas.microsoft.com/office/drawing/2012/chart" uri="{02D57815-91ED-43cb-92C2-25804820EDAC}">
                        <c15:formulaRef>
                          <c15:sqref>'G4=foutieve badgen (2)'!$J$1:$DR$1</c15:sqref>
                        </c15:formulaRef>
                      </c:ext>
                    </c:extLst>
                    <c:strCache>
                      <c:ptCount val="17"/>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strCache>
                  </c:strRef>
                </c:cat>
                <c:val>
                  <c:numRef>
                    <c:extLst xmlns:c15="http://schemas.microsoft.com/office/drawing/2012/chart">
                      <c:ext xmlns:c15="http://schemas.microsoft.com/office/drawing/2012/chart" uri="{02D57815-91ED-43cb-92C2-25804820EDAC}">
                        <c15:formulaRef>
                          <c15:sqref>'G4=foutieve badgen (2)'!$J$136:$DK$136</c15:sqref>
                        </c15:formulaRef>
                      </c:ext>
                    </c:extLst>
                    <c:numCache>
                      <c:formatCode>General</c:formatCode>
                      <c:ptCount val="16"/>
                      <c:pt idx="1">
                        <c:v>0</c:v>
                      </c:pt>
                      <c:pt idx="11">
                        <c:v>1</c:v>
                      </c:pt>
                      <c:pt idx="12">
                        <c:v>0</c:v>
                      </c:pt>
                      <c:pt idx="13">
                        <c:v>0</c:v>
                      </c:pt>
                      <c:pt idx="14">
                        <c:v>0</c:v>
                      </c:pt>
                      <c:pt idx="15">
                        <c:v>0</c:v>
                      </c:pt>
                    </c:numCache>
                  </c:numRef>
                </c:val>
                <c:smooth val="0"/>
                <c:extLst xmlns:c15="http://schemas.microsoft.com/office/drawing/2012/chart">
                  <c:ext xmlns:c16="http://schemas.microsoft.com/office/drawing/2014/chart" uri="{C3380CC4-5D6E-409C-BE32-E72D297353CC}">
                    <c16:uniqueId val="{00000002-6234-4158-858A-2D4BFBBE2BBE}"/>
                  </c:ext>
                </c:extLst>
              </c15:ser>
            </c15:filteredLineSeries>
            <c15:filteredLineSeries>
              <c15:ser>
                <c:idx val="0"/>
                <c:order val="3"/>
                <c:marker>
                  <c:symbol val="none"/>
                </c:marker>
                <c:dLbls>
                  <c:spPr>
                    <a:noFill/>
                    <a:ln>
                      <a:noFill/>
                    </a:ln>
                    <a:effectLst/>
                  </c:sp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trendline>
                  <c:spPr>
                    <a:ln w="25400">
                      <a:solidFill>
                        <a:srgbClr val="FF0000"/>
                      </a:solidFill>
                    </a:ln>
                  </c:spPr>
                  <c:trendlineType val="poly"/>
                  <c:order val="2"/>
                  <c:dispRSqr val="0"/>
                  <c:dispEq val="0"/>
                </c:trendline>
                <c:cat>
                  <c:strRef>
                    <c:extLst xmlns:c15="http://schemas.microsoft.com/office/drawing/2012/chart">
                      <c:ext xmlns:c15="http://schemas.microsoft.com/office/drawing/2012/chart" uri="{02D57815-91ED-43cb-92C2-25804820EDAC}">
                        <c15:formulaRef>
                          <c15:sqref>'G4=foutieve badgen (2)'!$J$1:$DR$1</c15:sqref>
                        </c15:formulaRef>
                      </c:ext>
                    </c:extLst>
                    <c:strCache>
                      <c:ptCount val="17"/>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strCache>
                  </c:strRef>
                </c:cat>
                <c:val>
                  <c:numRef>
                    <c:extLst xmlns:c15="http://schemas.microsoft.com/office/drawing/2012/chart">
                      <c:ext xmlns:c15="http://schemas.microsoft.com/office/drawing/2012/chart" uri="{02D57815-91ED-43cb-92C2-25804820EDAC}">
                        <c15:formulaRef>
                          <c15:sqref>'G4=foutieve badgen (2)'!$J$135:$DK$135</c15:sqref>
                        </c15:formulaRef>
                      </c:ext>
                    </c:extLst>
                    <c:numCache>
                      <c:formatCode>General</c:formatCode>
                      <c:ptCount val="16"/>
                      <c:pt idx="0">
                        <c:v>0</c:v>
                      </c:pt>
                      <c:pt idx="1">
                        <c:v>0</c:v>
                      </c:pt>
                      <c:pt idx="2">
                        <c:v>0</c:v>
                      </c:pt>
                      <c:pt idx="3">
                        <c:v>0</c:v>
                      </c:pt>
                      <c:pt idx="4">
                        <c:v>3</c:v>
                      </c:pt>
                      <c:pt idx="5">
                        <c:v>1</c:v>
                      </c:pt>
                      <c:pt idx="6">
                        <c:v>0</c:v>
                      </c:pt>
                      <c:pt idx="7">
                        <c:v>1</c:v>
                      </c:pt>
                      <c:pt idx="8">
                        <c:v>1</c:v>
                      </c:pt>
                      <c:pt idx="9">
                        <c:v>1</c:v>
                      </c:pt>
                      <c:pt idx="10">
                        <c:v>1</c:v>
                      </c:pt>
                      <c:pt idx="11">
                        <c:v>0</c:v>
                      </c:pt>
                      <c:pt idx="12">
                        <c:v>0</c:v>
                      </c:pt>
                      <c:pt idx="13">
                        <c:v>4</c:v>
                      </c:pt>
                      <c:pt idx="14">
                        <c:v>3</c:v>
                      </c:pt>
                      <c:pt idx="15">
                        <c:v>3</c:v>
                      </c:pt>
                    </c:numCache>
                  </c:numRef>
                </c:val>
                <c:smooth val="0"/>
                <c:extLst xmlns:c15="http://schemas.microsoft.com/office/drawing/2012/chart">
                  <c:ext xmlns:c16="http://schemas.microsoft.com/office/drawing/2014/chart" uri="{C3380CC4-5D6E-409C-BE32-E72D297353CC}">
                    <c16:uniqueId val="{00000003-6234-4158-858A-2D4BFBBE2BBE}"/>
                  </c:ext>
                </c:extLst>
              </c15:ser>
            </c15:filteredLineSeries>
          </c:ext>
        </c:extLst>
      </c:lineChart>
      <c:catAx>
        <c:axId val="68463232"/>
        <c:scaling>
          <c:orientation val="minMax"/>
        </c:scaling>
        <c:delete val="0"/>
        <c:axPos val="b"/>
        <c:numFmt formatCode="General" sourceLinked="0"/>
        <c:majorTickMark val="out"/>
        <c:minorTickMark val="none"/>
        <c:tickLblPos val="nextTo"/>
        <c:txPr>
          <a:bodyPr rot="-5400000" vert="horz"/>
          <a:lstStyle/>
          <a:p>
            <a:pPr>
              <a:defRPr/>
            </a:pPr>
            <a:endParaRPr lang="nl-BE"/>
          </a:p>
        </c:txPr>
        <c:crossAx val="68572288"/>
        <c:crosses val="autoZero"/>
        <c:auto val="1"/>
        <c:lblAlgn val="ctr"/>
        <c:lblOffset val="100"/>
        <c:noMultiLvlLbl val="0"/>
      </c:catAx>
      <c:valAx>
        <c:axId val="68572288"/>
        <c:scaling>
          <c:orientation val="minMax"/>
          <c:max val="160"/>
          <c:min val="0"/>
        </c:scaling>
        <c:delete val="0"/>
        <c:axPos val="l"/>
        <c:majorGridlines/>
        <c:numFmt formatCode="General" sourceLinked="1"/>
        <c:majorTickMark val="out"/>
        <c:minorTickMark val="none"/>
        <c:tickLblPos val="nextTo"/>
        <c:crossAx val="68463232"/>
        <c:crosses val="autoZero"/>
        <c:crossBetween val="between"/>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0"/>
            <a:ext cx="3077739" cy="511731"/>
          </a:xfrm>
          <a:prstGeom prst="rect">
            <a:avLst/>
          </a:prstGeom>
        </p:spPr>
        <p:txBody>
          <a:bodyPr vert="horz" lIns="94787" tIns="47393" rIns="94787" bIns="47393" rtlCol="0"/>
          <a:lstStyle>
            <a:lvl1pPr algn="l">
              <a:defRPr sz="1200"/>
            </a:lvl1pPr>
          </a:lstStyle>
          <a:p>
            <a:endParaRPr lang="nl-BE"/>
          </a:p>
        </p:txBody>
      </p:sp>
      <p:sp>
        <p:nvSpPr>
          <p:cNvPr id="3" name="Tijdelijke aanduiding voor datum 2"/>
          <p:cNvSpPr>
            <a:spLocks noGrp="1"/>
          </p:cNvSpPr>
          <p:nvPr>
            <p:ph type="dt" idx="1"/>
          </p:nvPr>
        </p:nvSpPr>
        <p:spPr>
          <a:xfrm>
            <a:off x="4023094" y="0"/>
            <a:ext cx="3077739" cy="511731"/>
          </a:xfrm>
          <a:prstGeom prst="rect">
            <a:avLst/>
          </a:prstGeom>
        </p:spPr>
        <p:txBody>
          <a:bodyPr vert="horz" lIns="94787" tIns="47393" rIns="94787" bIns="47393" rtlCol="0"/>
          <a:lstStyle>
            <a:lvl1pPr algn="r">
              <a:defRPr sz="1200"/>
            </a:lvl1pPr>
          </a:lstStyle>
          <a:p>
            <a:fld id="{284E41DF-570D-4A7A-8375-12F0452393A0}" type="datetimeFigureOut">
              <a:rPr lang="nl-BE" smtClean="0"/>
              <a:pPr/>
              <a:t>27/09/2022</a:t>
            </a:fld>
            <a:endParaRPr lang="nl-BE"/>
          </a:p>
        </p:txBody>
      </p:sp>
      <p:sp>
        <p:nvSpPr>
          <p:cNvPr id="4" name="Tijdelijke aanduiding voor dia-afbeelding 3"/>
          <p:cNvSpPr>
            <a:spLocks noGrp="1" noRot="1" noChangeAspect="1"/>
          </p:cNvSpPr>
          <p:nvPr>
            <p:ph type="sldImg" idx="2"/>
          </p:nvPr>
        </p:nvSpPr>
        <p:spPr>
          <a:xfrm>
            <a:off x="993775" y="768350"/>
            <a:ext cx="5114925" cy="3835400"/>
          </a:xfrm>
          <a:prstGeom prst="rect">
            <a:avLst/>
          </a:prstGeom>
          <a:noFill/>
          <a:ln w="12700">
            <a:solidFill>
              <a:prstClr val="black"/>
            </a:solidFill>
          </a:ln>
        </p:spPr>
        <p:txBody>
          <a:bodyPr vert="horz" lIns="94787" tIns="47393" rIns="94787" bIns="47393" rtlCol="0" anchor="ctr"/>
          <a:lstStyle/>
          <a:p>
            <a:endParaRPr lang="nl-BE"/>
          </a:p>
        </p:txBody>
      </p:sp>
      <p:sp>
        <p:nvSpPr>
          <p:cNvPr id="5" name="Tijdelijke aanduiding voor notities 4"/>
          <p:cNvSpPr>
            <a:spLocks noGrp="1"/>
          </p:cNvSpPr>
          <p:nvPr>
            <p:ph type="body" sz="quarter" idx="3"/>
          </p:nvPr>
        </p:nvSpPr>
        <p:spPr>
          <a:xfrm>
            <a:off x="710248" y="4861442"/>
            <a:ext cx="5681980" cy="4605576"/>
          </a:xfrm>
          <a:prstGeom prst="rect">
            <a:avLst/>
          </a:prstGeom>
        </p:spPr>
        <p:txBody>
          <a:bodyPr vert="horz" lIns="94787" tIns="47393" rIns="94787" bIns="47393"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6" name="Tijdelijke aanduiding voor voettekst 5"/>
          <p:cNvSpPr>
            <a:spLocks noGrp="1"/>
          </p:cNvSpPr>
          <p:nvPr>
            <p:ph type="ftr" sz="quarter" idx="4"/>
          </p:nvPr>
        </p:nvSpPr>
        <p:spPr>
          <a:xfrm>
            <a:off x="1" y="9721107"/>
            <a:ext cx="3077739" cy="511731"/>
          </a:xfrm>
          <a:prstGeom prst="rect">
            <a:avLst/>
          </a:prstGeom>
        </p:spPr>
        <p:txBody>
          <a:bodyPr vert="horz" lIns="94787" tIns="47393" rIns="94787" bIns="47393"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4023094" y="9721107"/>
            <a:ext cx="3077739" cy="511731"/>
          </a:xfrm>
          <a:prstGeom prst="rect">
            <a:avLst/>
          </a:prstGeom>
        </p:spPr>
        <p:txBody>
          <a:bodyPr vert="horz" lIns="94787" tIns="47393" rIns="94787" bIns="47393" rtlCol="0" anchor="b"/>
          <a:lstStyle>
            <a:lvl1pPr algn="r">
              <a:defRPr sz="1200"/>
            </a:lvl1pPr>
          </a:lstStyle>
          <a:p>
            <a:fld id="{644397BF-182F-43B6-9543-593F4DC44D50}" type="slidenum">
              <a:rPr lang="nl-BE" smtClean="0"/>
              <a:pPr/>
              <a:t>‹nr.›</a:t>
            </a:fld>
            <a:endParaRPr lang="nl-B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clsieclipse.org/"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mailto:veronique.de.vroey@uza.be"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A5C4D10A-0C3C-4A8A-81C0-D4A9B37FC58E}" type="slidenum">
              <a:rPr lang="nl-NL" smtClean="0"/>
              <a:pPr/>
              <a:t>1</a:t>
            </a:fld>
            <a:endParaRPr lang="nl-NL"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endParaRPr lang="nl-NL"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7C8A125D-64D9-464D-94D5-F7393D200A00}" type="slidenum">
              <a:rPr lang="nl-NL" smtClean="0"/>
              <a:pPr/>
              <a:t>10</a:t>
            </a:fld>
            <a:endParaRPr lang="nl-NL"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endParaRPr lang="nl-NL" smtClean="0"/>
          </a:p>
        </p:txBody>
      </p:sp>
    </p:spTree>
    <p:extLst>
      <p:ext uri="{BB962C8B-B14F-4D97-AF65-F5344CB8AC3E}">
        <p14:creationId xmlns:p14="http://schemas.microsoft.com/office/powerpoint/2010/main" val="19016098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00AC879F-0943-4B8E-B726-AC7C26412766}" type="slidenum">
              <a:rPr lang="nl-NL" smtClean="0"/>
              <a:pPr/>
              <a:t>11</a:t>
            </a:fld>
            <a:endParaRPr lang="nl-NL" smtClean="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endParaRPr lang="nl-BE" dirty="0" smtClean="0"/>
          </a:p>
          <a:p>
            <a:endParaRPr lang="nl-BE" dirty="0" smtClean="0"/>
          </a:p>
          <a:p>
            <a:r>
              <a:rPr lang="nl-BE" dirty="0" smtClean="0"/>
              <a:t>controle identititeit: op  poli: navragen aan pt (dubbele identifiers !!)</a:t>
            </a:r>
          </a:p>
          <a:p>
            <a:r>
              <a:rPr lang="nl-BE" dirty="0" smtClean="0"/>
              <a:t>identificatie stalen aan bed van de pt</a:t>
            </a:r>
          </a:p>
          <a:p>
            <a:r>
              <a:rPr lang="nl-BE" dirty="0" smtClean="0"/>
              <a:t>afwerken = t/m in plastic zakje</a:t>
            </a:r>
          </a:p>
          <a:p>
            <a:endParaRPr lang="nl-BE" dirty="0" smtClean="0"/>
          </a:p>
          <a:p>
            <a:r>
              <a:rPr lang="nl-BE" dirty="0" smtClean="0"/>
              <a:t>NCCLS -&gt; nu: CLSI</a:t>
            </a:r>
          </a:p>
          <a:p>
            <a:r>
              <a:rPr lang="nl-BE" dirty="0" smtClean="0"/>
              <a:t>Clinical and Laboratory Standards Institute</a:t>
            </a:r>
          </a:p>
          <a:p>
            <a:endParaRPr lang="nl-BE" dirty="0" smtClean="0"/>
          </a:p>
          <a:p>
            <a:r>
              <a:rPr lang="nl-BE" dirty="0" smtClean="0"/>
              <a:t>website:</a:t>
            </a:r>
          </a:p>
          <a:p>
            <a:r>
              <a:rPr lang="nl-BE" dirty="0" smtClean="0">
                <a:hlinkClick r:id="rId3"/>
              </a:rPr>
              <a:t>www.clsieclipse.org</a:t>
            </a:r>
            <a:endParaRPr lang="nl-BE" dirty="0" smtClean="0"/>
          </a:p>
          <a:p>
            <a:r>
              <a:rPr lang="nl-BE" dirty="0" smtClean="0"/>
              <a:t>login:</a:t>
            </a:r>
          </a:p>
          <a:p>
            <a:r>
              <a:rPr lang="nl-BE" dirty="0" smtClean="0">
                <a:hlinkClick r:id="rId4"/>
              </a:rPr>
              <a:t>veronique.de.vroey@uza.be</a:t>
            </a:r>
            <a:endParaRPr lang="nl-BE" dirty="0" smtClean="0"/>
          </a:p>
          <a:p>
            <a:r>
              <a:rPr lang="nl-BE" smtClean="0"/>
              <a:t>paswoord:</a:t>
            </a:r>
            <a:endParaRPr lang="nl-BE" dirty="0" smtClean="0"/>
          </a:p>
          <a:p>
            <a:r>
              <a:rPr lang="nl-BE" dirty="0" smtClean="0"/>
              <a:t>veronique</a:t>
            </a:r>
            <a:endParaRPr lang="nl-NL"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C0ED5326-772F-480B-A164-33863EF5AAE0}" type="slidenum">
              <a:rPr lang="nl-NL" smtClean="0"/>
              <a:pPr/>
              <a:t>12</a:t>
            </a:fld>
            <a:endParaRPr lang="nl-NL" smtClean="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r>
              <a:rPr lang="nl-BE" dirty="0" smtClean="0"/>
              <a:t>20160322: Veronique dV &amp; Viv VH: </a:t>
            </a:r>
          </a:p>
          <a:p>
            <a:r>
              <a:rPr lang="nl-BE" dirty="0" smtClean="0"/>
              <a:t>Als er een staalverwisseling of identificatiefout gebeurd is op de dienst, en dit wordt ‘ontdekt’, worden alle analyses van dat afnamemoment verwijderd uit c2m.</a:t>
            </a:r>
          </a:p>
          <a:p>
            <a:r>
              <a:rPr lang="nl-BE" b="1" dirty="0" smtClean="0"/>
              <a:t>Vraag</a:t>
            </a:r>
            <a:r>
              <a:rPr lang="nl-BE" dirty="0" smtClean="0"/>
              <a:t>: als de ‘fout’ op een dienst gebeurd is, blijft dit zichtbaar in c2m  (er zouden dan haakje of sterrekes of zoiets staan??); als de fout in het labo gebeurd is, zou hiervan geen enkel spoor meer te vinden zijn … ??? Klopt dit? 2 maten 2 gewichten ?? </a:t>
            </a:r>
          </a:p>
          <a:p>
            <a:r>
              <a:rPr lang="nl-BE" b="1" dirty="0" smtClean="0"/>
              <a:t>Antwoord: </a:t>
            </a:r>
            <a:r>
              <a:rPr lang="nl-BE" dirty="0" smtClean="0"/>
              <a:t>neen, dit klopt niet. Wij hebben een duidelijke en beschreven annulatie procedure. Hierbij wordt geen onderscheid gemaakt van waar de verwisseling zich voordeed. </a:t>
            </a:r>
          </a:p>
          <a:p>
            <a:endParaRPr lang="nl-BE" dirty="0" smtClean="0"/>
          </a:p>
          <a:p>
            <a:r>
              <a:rPr lang="nl-BE" b="1" dirty="0" smtClean="0"/>
              <a:t>Vraag: </a:t>
            </a:r>
            <a:r>
              <a:rPr lang="nl-BE" dirty="0" smtClean="0"/>
              <a:t>Wat gebeurt er met staalnames van hetzelfde afnamemoment, maar door verschillende VK genomen? bv. VK1 neemt om 7 uur bloed (met identificatiefout die ontdekt wordt) en VK2 neemt om 7 uur urinecultuur bij dezelfde pt. In principe is de kans bijzonder klein dat 2 VK dezelfde identificatiefout zouden maken. Worden in die situatie ook de resultaten van de UC verwijderd? </a:t>
            </a:r>
          </a:p>
          <a:p>
            <a:r>
              <a:rPr lang="nl-BE" b="1" dirty="0" smtClean="0"/>
              <a:t>Antwoord: </a:t>
            </a:r>
            <a:r>
              <a:rPr lang="nl-BE" dirty="0" smtClean="0"/>
              <a:t>Neen, voor die 2</a:t>
            </a:r>
            <a:r>
              <a:rPr lang="nl-BE" baseline="30000" dirty="0" smtClean="0"/>
              <a:t>e</a:t>
            </a:r>
            <a:r>
              <a:rPr lang="nl-BE" dirty="0" smtClean="0"/>
              <a:t> afname zal er geen annulatie uitgevoerd worden omdat een 2</a:t>
            </a:r>
            <a:r>
              <a:rPr lang="nl-BE" baseline="30000" dirty="0" smtClean="0"/>
              <a:t>e</a:t>
            </a:r>
            <a:r>
              <a:rPr lang="nl-BE" dirty="0" smtClean="0"/>
              <a:t> persoon deze handeling uitvoerde. </a:t>
            </a:r>
          </a:p>
          <a:p>
            <a:endParaRPr lang="nl-BE" dirty="0" smtClean="0"/>
          </a:p>
          <a:p>
            <a:pPr lvl="0"/>
            <a:r>
              <a:rPr lang="nl-BE" b="1" dirty="0" smtClean="0"/>
              <a:t>Vraag: </a:t>
            </a:r>
            <a:r>
              <a:rPr lang="nl-BE" dirty="0" smtClean="0"/>
              <a:t>Wat als VK1 bloedname doet bij pt 1, en VK2 doet UC bij pt2 (dus andere VK, ander pt); de 2 stalen hebben hetzelfde afnamemoment en de 2 stalen gaan samen in één buis. Wordt in dit geval van beide ptn de resultaten verwijderd? </a:t>
            </a:r>
          </a:p>
          <a:p>
            <a:pPr lvl="0"/>
            <a:r>
              <a:rPr lang="nl-BE" b="1" dirty="0" smtClean="0"/>
              <a:t>Antwoord: </a:t>
            </a:r>
            <a:r>
              <a:rPr lang="nl-BE" dirty="0" smtClean="0"/>
              <a:t>neen</a:t>
            </a:r>
          </a:p>
          <a:p>
            <a:endParaRPr lang="nl-BE"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E98C0E9E-4AAA-427F-AC50-D7FB66D458C3}" type="slidenum">
              <a:rPr lang="nl-NL" smtClean="0"/>
              <a:pPr/>
              <a:t>13</a:t>
            </a:fld>
            <a:endParaRPr lang="nl-NL" smtClean="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normAutofit fontScale="92500" lnSpcReduction="10000"/>
          </a:bodyPr>
          <a:lstStyle/>
          <a:p>
            <a:r>
              <a:rPr lang="nl-BE" dirty="0" smtClean="0"/>
              <a:t>Vleugelnaald:</a:t>
            </a:r>
          </a:p>
          <a:p>
            <a:r>
              <a:rPr lang="nl-BE" dirty="0" smtClean="0"/>
              <a:t>	- kostprijs</a:t>
            </a:r>
          </a:p>
          <a:p>
            <a:r>
              <a:rPr lang="nl-BE" dirty="0" smtClean="0"/>
              <a:t>	- prikaccidenten</a:t>
            </a:r>
          </a:p>
          <a:p>
            <a:r>
              <a:rPr lang="nl-BE" dirty="0" smtClean="0"/>
              <a:t>	- </a:t>
            </a:r>
            <a:r>
              <a:rPr lang="nl-BE" dirty="0" err="1" smtClean="0"/>
              <a:t>hemolyse</a:t>
            </a:r>
            <a:endParaRPr lang="nl-BE" dirty="0" smtClean="0"/>
          </a:p>
          <a:p>
            <a:endParaRPr lang="nl-BE" dirty="0" smtClean="0"/>
          </a:p>
          <a:p>
            <a:r>
              <a:rPr lang="nl-BE" dirty="0" smtClean="0"/>
              <a:t>arm naar beneden,</a:t>
            </a:r>
          </a:p>
          <a:p>
            <a:r>
              <a:rPr lang="nl-BE" dirty="0" smtClean="0"/>
              <a:t>naald niet plooien</a:t>
            </a:r>
          </a:p>
          <a:p>
            <a:endParaRPr lang="nl-BE" dirty="0" smtClean="0"/>
          </a:p>
          <a:p>
            <a:r>
              <a:rPr lang="nl-BE" dirty="0" smtClean="0"/>
              <a:t>knelband lossen:</a:t>
            </a:r>
          </a:p>
          <a:p>
            <a:r>
              <a:rPr lang="nl-BE" dirty="0" smtClean="0"/>
              <a:t>	- stijgen: Ca, bilirubine, LDH, albumine, cholesterol, Hg, …</a:t>
            </a:r>
          </a:p>
          <a:p>
            <a:r>
              <a:rPr lang="nl-BE" dirty="0" smtClean="0"/>
              <a:t>	- dalen: K, glucose, ureum, </a:t>
            </a:r>
            <a:r>
              <a:rPr lang="nl-BE" dirty="0" err="1" smtClean="0"/>
              <a:t>creatinine</a:t>
            </a:r>
            <a:r>
              <a:rPr lang="nl-BE" dirty="0" smtClean="0"/>
              <a:t>, leukocyten, …</a:t>
            </a:r>
          </a:p>
          <a:p>
            <a:endParaRPr lang="nl-BE" dirty="0" smtClean="0"/>
          </a:p>
          <a:p>
            <a:r>
              <a:rPr lang="nl-BE" dirty="0" smtClean="0"/>
              <a:t>niet pompen! -&gt; K stijgt!</a:t>
            </a:r>
          </a:p>
          <a:p>
            <a:endParaRPr lang="nl-BE" dirty="0" smtClean="0"/>
          </a:p>
          <a:p>
            <a:r>
              <a:rPr lang="nl-BE" dirty="0" smtClean="0"/>
              <a:t>tubes volledig vullen: omdat alle tubes een additief bevatten; zeker belangrijk voor </a:t>
            </a:r>
            <a:r>
              <a:rPr lang="nl-BE" dirty="0" err="1" smtClean="0"/>
              <a:t>citraat</a:t>
            </a:r>
            <a:r>
              <a:rPr lang="nl-BE" dirty="0" smtClean="0"/>
              <a:t> (</a:t>
            </a:r>
            <a:r>
              <a:rPr lang="nl-BE" dirty="0" err="1" smtClean="0"/>
              <a:t>ifv</a:t>
            </a:r>
            <a:r>
              <a:rPr lang="nl-BE" dirty="0" smtClean="0"/>
              <a:t> correcte stolling!)</a:t>
            </a:r>
          </a:p>
          <a:p>
            <a:endParaRPr lang="nl-BE" dirty="0" smtClean="0"/>
          </a:p>
          <a:p>
            <a:r>
              <a:rPr lang="nl-BE" dirty="0" smtClean="0"/>
              <a:t>1 serumtube volstaat voor +/- alle tests van biochemie samen, tenzij osmolaliteit + TIBC + al de rest samen</a:t>
            </a:r>
          </a:p>
          <a:p>
            <a:endParaRPr lang="nl-BE" dirty="0" smtClean="0"/>
          </a:p>
          <a:p>
            <a:r>
              <a:rPr lang="nl-BE" dirty="0" smtClean="0"/>
              <a:t>Mengen: poederadditief (bv. serumbuis) tegen wand mengt moeilijker dan vloeibaar additief (bv. citraat), daarom 8 à 10 keer;</a:t>
            </a:r>
          </a:p>
          <a:p>
            <a:r>
              <a:rPr lang="nl-BE" dirty="0" smtClean="0"/>
              <a:t>citraat niet méér dan 3à4 keer mengen -&gt; zou teveel wrijving tegen de wand geven, en daardoor de stolling (pf4 bv.) beïvloeden</a:t>
            </a:r>
          </a:p>
          <a:p>
            <a:r>
              <a:rPr lang="nl-BE" dirty="0" smtClean="0"/>
              <a:t>Tests gebeuren nu met µl en nanoliters bloed … -&gt; foutjes bij mengen, volgorde, … worden daardoor wél vergroot !!</a:t>
            </a:r>
          </a:p>
          <a:p>
            <a:r>
              <a:rPr lang="nl-BE" dirty="0" smtClean="0"/>
              <a:t>Kantelen: verschil tussen glazen en plastic buizen !! (kaartje is aangepast aan UZA-situatie)</a:t>
            </a:r>
            <a:endParaRPr lang="nl-NL"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E98C0E9E-4AAA-427F-AC50-D7FB66D458C3}" type="slidenum">
              <a:rPr lang="nl-NL" smtClean="0"/>
              <a:pPr/>
              <a:t>16</a:t>
            </a:fld>
            <a:endParaRPr lang="nl-NL" smtClean="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normAutofit fontScale="92500" lnSpcReduction="10000"/>
          </a:bodyPr>
          <a:lstStyle/>
          <a:p>
            <a:r>
              <a:rPr lang="nl-BE" dirty="0" smtClean="0"/>
              <a:t>Vleugelnaald:</a:t>
            </a:r>
          </a:p>
          <a:p>
            <a:r>
              <a:rPr lang="nl-BE" dirty="0" smtClean="0"/>
              <a:t>	- kostprijs</a:t>
            </a:r>
          </a:p>
          <a:p>
            <a:r>
              <a:rPr lang="nl-BE" dirty="0" smtClean="0"/>
              <a:t>	- prikaccidenten</a:t>
            </a:r>
          </a:p>
          <a:p>
            <a:r>
              <a:rPr lang="nl-BE" dirty="0" smtClean="0"/>
              <a:t>	- </a:t>
            </a:r>
            <a:r>
              <a:rPr lang="nl-BE" dirty="0" err="1" smtClean="0"/>
              <a:t>hemolyse</a:t>
            </a:r>
            <a:endParaRPr lang="nl-BE" dirty="0" smtClean="0"/>
          </a:p>
          <a:p>
            <a:endParaRPr lang="nl-BE" dirty="0" smtClean="0"/>
          </a:p>
          <a:p>
            <a:r>
              <a:rPr lang="nl-BE" dirty="0" smtClean="0"/>
              <a:t>arm naar beneden,</a:t>
            </a:r>
          </a:p>
          <a:p>
            <a:r>
              <a:rPr lang="nl-BE" dirty="0" smtClean="0"/>
              <a:t>naald niet plooien</a:t>
            </a:r>
          </a:p>
          <a:p>
            <a:endParaRPr lang="nl-BE" dirty="0" smtClean="0"/>
          </a:p>
          <a:p>
            <a:r>
              <a:rPr lang="nl-BE" dirty="0" smtClean="0"/>
              <a:t>knelband lossen:</a:t>
            </a:r>
          </a:p>
          <a:p>
            <a:r>
              <a:rPr lang="nl-BE" dirty="0" smtClean="0"/>
              <a:t>	- stijgen: Ca, bilirubine, LDH, albumine, cholesterol, Hg, …</a:t>
            </a:r>
          </a:p>
          <a:p>
            <a:r>
              <a:rPr lang="nl-BE" dirty="0" smtClean="0"/>
              <a:t>	- dalen: K, glucose, ureum, </a:t>
            </a:r>
            <a:r>
              <a:rPr lang="nl-BE" dirty="0" err="1" smtClean="0"/>
              <a:t>creatinine</a:t>
            </a:r>
            <a:r>
              <a:rPr lang="nl-BE" dirty="0" smtClean="0"/>
              <a:t>, leukocyten, …</a:t>
            </a:r>
          </a:p>
          <a:p>
            <a:endParaRPr lang="nl-BE" dirty="0" smtClean="0"/>
          </a:p>
          <a:p>
            <a:r>
              <a:rPr lang="nl-BE" dirty="0" smtClean="0"/>
              <a:t>niet pompen! -&gt; K stijgt!</a:t>
            </a:r>
          </a:p>
          <a:p>
            <a:endParaRPr lang="nl-BE" dirty="0" smtClean="0"/>
          </a:p>
          <a:p>
            <a:r>
              <a:rPr lang="nl-BE" dirty="0" smtClean="0"/>
              <a:t>tubes volledig vullen: omdat alle tubes een additief bevatten; zeker belangrijk voor </a:t>
            </a:r>
            <a:r>
              <a:rPr lang="nl-BE" dirty="0" err="1" smtClean="0"/>
              <a:t>citraat</a:t>
            </a:r>
            <a:r>
              <a:rPr lang="nl-BE" dirty="0" smtClean="0"/>
              <a:t> (</a:t>
            </a:r>
            <a:r>
              <a:rPr lang="nl-BE" dirty="0" err="1" smtClean="0"/>
              <a:t>ifv</a:t>
            </a:r>
            <a:r>
              <a:rPr lang="nl-BE" dirty="0" smtClean="0"/>
              <a:t> correcte stolling!)</a:t>
            </a:r>
          </a:p>
          <a:p>
            <a:endParaRPr lang="nl-BE" dirty="0" smtClean="0"/>
          </a:p>
          <a:p>
            <a:r>
              <a:rPr lang="nl-BE" dirty="0" smtClean="0"/>
              <a:t>1 serumtube volstaat voor +/- alle tests van biochemie samen, tenzij osmolaliteit + TIBC + al de rest samen</a:t>
            </a:r>
          </a:p>
          <a:p>
            <a:endParaRPr lang="nl-BE" dirty="0" smtClean="0"/>
          </a:p>
          <a:p>
            <a:r>
              <a:rPr lang="nl-BE" dirty="0" smtClean="0"/>
              <a:t>Mengen: poederadditief (bv. serumbuis) tegen wand mengt moeilijker dan vloeibaar additief (bv. citraat), daarom 8 à 10 keer;</a:t>
            </a:r>
          </a:p>
          <a:p>
            <a:r>
              <a:rPr lang="nl-BE" dirty="0" smtClean="0"/>
              <a:t>citraat niet méér dan 3à4 keer mengen -&gt; zou teveel wrijving tegen de wand geven, en daardoor de stolling (pf4 bv.) beïvloeden</a:t>
            </a:r>
          </a:p>
          <a:p>
            <a:r>
              <a:rPr lang="nl-BE" dirty="0" smtClean="0"/>
              <a:t>Tests gebeuren nu met µl en nanoliters bloed … -&gt; foutjes bij mengen, volgorde, … worden daardoor wél vergroot !!</a:t>
            </a:r>
          </a:p>
          <a:p>
            <a:r>
              <a:rPr lang="nl-BE" dirty="0" smtClean="0"/>
              <a:t>Kantelen: verschil tussen glazen en plastic buizen !! (kaartje is aangepast aan UZA-situatie)</a:t>
            </a:r>
            <a:endParaRPr lang="nl-NL" dirty="0" smtClean="0"/>
          </a:p>
        </p:txBody>
      </p:sp>
    </p:spTree>
    <p:extLst>
      <p:ext uri="{BB962C8B-B14F-4D97-AF65-F5344CB8AC3E}">
        <p14:creationId xmlns:p14="http://schemas.microsoft.com/office/powerpoint/2010/main" val="9384269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7EAACF2E-2B13-4AC3-9DBF-E669CFCD5EED}" type="slidenum">
              <a:rPr lang="nl-NL" smtClean="0"/>
              <a:pPr/>
              <a:t>17</a:t>
            </a:fld>
            <a:endParaRPr lang="nl-NL"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r>
              <a:rPr lang="nl-BE" dirty="0" smtClean="0"/>
              <a:t>Bloedafname uit gehepariniseerde katheter: NCCLS:</a:t>
            </a:r>
          </a:p>
          <a:p>
            <a:endParaRPr lang="nl-BE" dirty="0" smtClean="0"/>
          </a:p>
          <a:p>
            <a:r>
              <a:rPr lang="nl-BE" dirty="0" smtClean="0"/>
              <a:t>géén stolling? -&gt; 2 x dode ruimte</a:t>
            </a:r>
          </a:p>
          <a:p>
            <a:r>
              <a:rPr lang="nl-BE" dirty="0" smtClean="0"/>
              <a:t>ook stolling? -&gt; 6 x dode ruimte</a:t>
            </a:r>
          </a:p>
          <a:p>
            <a:endParaRPr lang="nl-BE" dirty="0" smtClean="0"/>
          </a:p>
          <a:p>
            <a:r>
              <a:rPr lang="nl-BE" dirty="0" smtClean="0"/>
              <a:t>20160322: Veronique dV &amp; Viv VH: </a:t>
            </a:r>
          </a:p>
          <a:p>
            <a:r>
              <a:rPr lang="nl-BE" dirty="0" smtClean="0"/>
              <a:t>Indien geen stolling genomen moet worden, moet geen waste buis gebruikt worden. </a:t>
            </a:r>
          </a:p>
          <a:p>
            <a:r>
              <a:rPr lang="nl-BE" b="1" dirty="0" smtClean="0"/>
              <a:t>Vraag</a:t>
            </a:r>
            <a:r>
              <a:rPr lang="nl-BE" dirty="0" smtClean="0"/>
              <a:t>: krijg je door het ‘appelboor-principe’ dan geen beïnvloeding van de andere parameters? </a:t>
            </a:r>
          </a:p>
          <a:p>
            <a:r>
              <a:rPr lang="nl-BE" b="1" dirty="0" smtClean="0"/>
              <a:t>Antwoord: </a:t>
            </a:r>
            <a:r>
              <a:rPr lang="nl-BE" dirty="0" smtClean="0"/>
              <a:t>Neen, enkel invloed op stolling.</a:t>
            </a:r>
          </a:p>
          <a:p>
            <a:endParaRPr lang="nl-NL"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jdelijke aanduiding voor dia-afbeelding 1"/>
          <p:cNvSpPr>
            <a:spLocks noGrp="1" noRot="1" noChangeAspect="1" noTextEdit="1"/>
          </p:cNvSpPr>
          <p:nvPr>
            <p:ph type="sldImg"/>
          </p:nvPr>
        </p:nvSpPr>
        <p:spPr>
          <a:ln/>
        </p:spPr>
      </p:sp>
      <p:sp>
        <p:nvSpPr>
          <p:cNvPr id="123907" name="Tijdelijke aanduiding voor notities 2"/>
          <p:cNvSpPr>
            <a:spLocks noGrp="1"/>
          </p:cNvSpPr>
          <p:nvPr>
            <p:ph type="body" idx="1"/>
          </p:nvPr>
        </p:nvSpPr>
        <p:spPr>
          <a:noFill/>
          <a:ln/>
        </p:spPr>
        <p:txBody>
          <a:bodyPr/>
          <a:lstStyle/>
          <a:p>
            <a:endParaRPr lang="nl-BE" smtClean="0"/>
          </a:p>
        </p:txBody>
      </p:sp>
      <p:sp>
        <p:nvSpPr>
          <p:cNvPr id="123908" name="Tijdelijke aanduiding voor dianummer 3"/>
          <p:cNvSpPr>
            <a:spLocks noGrp="1"/>
          </p:cNvSpPr>
          <p:nvPr>
            <p:ph type="sldNum" sz="quarter" idx="5"/>
          </p:nvPr>
        </p:nvSpPr>
        <p:spPr>
          <a:noFill/>
        </p:spPr>
        <p:txBody>
          <a:bodyPr/>
          <a:lstStyle/>
          <a:p>
            <a:fld id="{F60A0FF3-E112-45EE-A764-1CB4499EF4F2}" type="slidenum">
              <a:rPr lang="nl-NL" smtClean="0"/>
              <a:pPr/>
              <a:t>18</a:t>
            </a:fld>
            <a:endParaRPr lang="nl-NL"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jdelijke aanduiding voor dia-afbeelding 1"/>
          <p:cNvSpPr>
            <a:spLocks noGrp="1" noRot="1" noChangeAspect="1" noTextEdit="1"/>
          </p:cNvSpPr>
          <p:nvPr>
            <p:ph type="sldImg"/>
          </p:nvPr>
        </p:nvSpPr>
        <p:spPr>
          <a:ln/>
        </p:spPr>
      </p:sp>
      <p:sp>
        <p:nvSpPr>
          <p:cNvPr id="124931" name="Tijdelijke aanduiding voor notities 2"/>
          <p:cNvSpPr>
            <a:spLocks noGrp="1"/>
          </p:cNvSpPr>
          <p:nvPr>
            <p:ph type="body" idx="1"/>
          </p:nvPr>
        </p:nvSpPr>
        <p:spPr>
          <a:noFill/>
          <a:ln/>
        </p:spPr>
        <p:txBody>
          <a:bodyPr/>
          <a:lstStyle/>
          <a:p>
            <a:endParaRPr lang="nl-BE" smtClean="0"/>
          </a:p>
        </p:txBody>
      </p:sp>
      <p:sp>
        <p:nvSpPr>
          <p:cNvPr id="124932" name="Tijdelijke aanduiding voor dianummer 3"/>
          <p:cNvSpPr>
            <a:spLocks noGrp="1"/>
          </p:cNvSpPr>
          <p:nvPr>
            <p:ph type="sldNum" sz="quarter" idx="5"/>
          </p:nvPr>
        </p:nvSpPr>
        <p:spPr>
          <a:noFill/>
        </p:spPr>
        <p:txBody>
          <a:bodyPr/>
          <a:lstStyle/>
          <a:p>
            <a:fld id="{5F87B38B-37DB-4B59-9628-6A6F6061643E}" type="slidenum">
              <a:rPr lang="nl-NL" smtClean="0"/>
              <a:pPr/>
              <a:t>19</a:t>
            </a:fld>
            <a:endParaRPr lang="nl-NL"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jdelijke aanduiding voor dia-afbeelding 1"/>
          <p:cNvSpPr>
            <a:spLocks noGrp="1" noRot="1" noChangeAspect="1" noTextEdit="1"/>
          </p:cNvSpPr>
          <p:nvPr>
            <p:ph type="sldImg"/>
          </p:nvPr>
        </p:nvSpPr>
        <p:spPr>
          <a:ln/>
        </p:spPr>
      </p:sp>
      <p:sp>
        <p:nvSpPr>
          <p:cNvPr id="124931" name="Tijdelijke aanduiding voor notities 2"/>
          <p:cNvSpPr>
            <a:spLocks noGrp="1"/>
          </p:cNvSpPr>
          <p:nvPr>
            <p:ph type="body" idx="1"/>
          </p:nvPr>
        </p:nvSpPr>
        <p:spPr>
          <a:noFill/>
          <a:ln/>
        </p:spPr>
        <p:txBody>
          <a:bodyPr/>
          <a:lstStyle/>
          <a:p>
            <a:endParaRPr lang="nl-BE" smtClean="0"/>
          </a:p>
        </p:txBody>
      </p:sp>
      <p:sp>
        <p:nvSpPr>
          <p:cNvPr id="124932" name="Tijdelijke aanduiding voor dianummer 3"/>
          <p:cNvSpPr>
            <a:spLocks noGrp="1"/>
          </p:cNvSpPr>
          <p:nvPr>
            <p:ph type="sldNum" sz="quarter" idx="5"/>
          </p:nvPr>
        </p:nvSpPr>
        <p:spPr>
          <a:noFill/>
        </p:spPr>
        <p:txBody>
          <a:bodyPr/>
          <a:lstStyle/>
          <a:p>
            <a:fld id="{5F87B38B-37DB-4B59-9628-6A6F6061643E}" type="slidenum">
              <a:rPr lang="nl-NL" smtClean="0"/>
              <a:pPr/>
              <a:t>20</a:t>
            </a:fld>
            <a:endParaRPr lang="nl-NL" smtClean="0"/>
          </a:p>
        </p:txBody>
      </p:sp>
    </p:spTree>
    <p:extLst>
      <p:ext uri="{BB962C8B-B14F-4D97-AF65-F5344CB8AC3E}">
        <p14:creationId xmlns:p14="http://schemas.microsoft.com/office/powerpoint/2010/main" val="2015831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A7915396-1AEF-43D3-AD5D-3FCE2A59AF0F}" type="slidenum">
              <a:rPr lang="nl-NL" smtClean="0"/>
              <a:pPr/>
              <a:t>2</a:t>
            </a:fld>
            <a:endParaRPr lang="nl-NL"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r>
              <a:rPr lang="nl-BE" dirty="0" smtClean="0"/>
              <a:t>initialen uitvoerder: ISO 15 189, norm voor medische laboratoria</a:t>
            </a:r>
          </a:p>
          <a:p>
            <a:endParaRPr lang="nl-BE" dirty="0" smtClean="0"/>
          </a:p>
          <a:p>
            <a:r>
              <a:rPr lang="nl-BE" dirty="0" smtClean="0"/>
              <a:t>20111005:</a:t>
            </a:r>
            <a:r>
              <a:rPr lang="nl-BE" baseline="0" dirty="0" smtClean="0"/>
              <a:t> Ingrid Cools: </a:t>
            </a:r>
            <a:r>
              <a:rPr lang="nl-BE" dirty="0"/>
              <a:t>De onderzoeken die manueel bij “andere” worden bijgeschreven worden niet door de scanner gelezen maar wel door de persoon die de gescande formulieren </a:t>
            </a:r>
            <a:r>
              <a:rPr lang="nl-BE" dirty="0" err="1"/>
              <a:t>verifiëerd</a:t>
            </a:r>
            <a:r>
              <a:rPr lang="nl-BE" dirty="0"/>
              <a:t>. Deze moet die dan manueel bij intikken.</a:t>
            </a:r>
          </a:p>
          <a:p>
            <a:endParaRPr lang="nl-BE" dirty="0"/>
          </a:p>
          <a:p>
            <a:r>
              <a:rPr lang="nl-BE" b="1" dirty="0"/>
              <a:t>Communicatiebrief HV dd. 16/11/2015:</a:t>
            </a:r>
          </a:p>
          <a:p>
            <a:r>
              <a:rPr lang="nl-BE" u="sng" dirty="0">
                <a:solidFill>
                  <a:schemeClr val="accent4">
                    <a:lumMod val="50000"/>
                    <a:lumOff val="50000"/>
                  </a:schemeClr>
                </a:solidFill>
              </a:rPr>
              <a:t>Identificatie van verpleegkundige bij labo aanvragen </a:t>
            </a:r>
          </a:p>
          <a:p>
            <a:r>
              <a:rPr lang="nl-BE" dirty="0"/>
              <a:t>Voor elke labo aanvraag, inclusief bloedbank, geldt dat de verpleegkundige die het bloedmonster heeft afgenomen zich moet identificeren. Dit samen met andere gegevens zoals tijdstip van afname.</a:t>
            </a:r>
            <a:br>
              <a:rPr lang="nl-BE" dirty="0"/>
            </a:br>
            <a:r>
              <a:rPr lang="nl-BE" dirty="0"/>
              <a:t>Vanaf nu zal deze identificatie gebeuren met het medewerkeridentificatienummer. Dit vind je achteraan op je "badge". Deze nummer zit ook vervat in de barcode die op je badge staat.</a:t>
            </a:r>
          </a:p>
          <a:p>
            <a:r>
              <a:rPr lang="nl-BE" dirty="0"/>
              <a:t>Bijvoorbeeld: Paul Van Aken = 306 → enkel het nummer 306 moet worden vermeld in het vak : Afname door…………..(verplicht in de vullen) [DOTS aanvraag]</a:t>
            </a:r>
          </a:p>
          <a:p>
            <a:endParaRPr lang="nl-NL" dirty="0" smtClean="0"/>
          </a:p>
        </p:txBody>
      </p:sp>
    </p:spTree>
    <p:extLst>
      <p:ext uri="{BB962C8B-B14F-4D97-AF65-F5344CB8AC3E}">
        <p14:creationId xmlns:p14="http://schemas.microsoft.com/office/powerpoint/2010/main" val="72308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dirty="0" smtClean="0"/>
              <a:t>20180411: Jan </a:t>
            </a:r>
            <a:r>
              <a:rPr lang="nl-BE" dirty="0" err="1" smtClean="0"/>
              <a:t>VdB</a:t>
            </a:r>
            <a:r>
              <a:rPr lang="nl-BE" smtClean="0"/>
              <a:t>: </a:t>
            </a:r>
          </a:p>
          <a:p>
            <a:r>
              <a:rPr lang="nl-BE" smtClean="0"/>
              <a:t>Een </a:t>
            </a:r>
            <a:r>
              <a:rPr lang="nl-BE" dirty="0" smtClean="0"/>
              <a:t>DOTS aanvraagformulier bevat een 12-tal etiketten;</a:t>
            </a:r>
          </a:p>
          <a:p>
            <a:r>
              <a:rPr lang="nl-BE" dirty="0" smtClean="0"/>
              <a:t>Als dit onvoldoende</a:t>
            </a:r>
            <a:r>
              <a:rPr lang="nl-BE" baseline="0" dirty="0" smtClean="0"/>
              <a:t> is, mag op de overige tubes een </a:t>
            </a:r>
            <a:r>
              <a:rPr lang="nl-BE" baseline="0" dirty="0" err="1" smtClean="0"/>
              <a:t>ptn</a:t>
            </a:r>
            <a:r>
              <a:rPr lang="nl-BE" baseline="0" dirty="0" smtClean="0"/>
              <a:t> etiket gekleefd worden; op het labo zal men dan extra etiketten (nr. 13, 14, enz.) bij aanmaken en op betreffende tubes kleven.</a:t>
            </a:r>
            <a:endParaRPr lang="nl-BE" dirty="0"/>
          </a:p>
        </p:txBody>
      </p:sp>
      <p:sp>
        <p:nvSpPr>
          <p:cNvPr id="4" name="Tijdelijke aanduiding voor dianummer 3"/>
          <p:cNvSpPr>
            <a:spLocks noGrp="1"/>
          </p:cNvSpPr>
          <p:nvPr>
            <p:ph type="sldNum" sz="quarter" idx="10"/>
          </p:nvPr>
        </p:nvSpPr>
        <p:spPr/>
        <p:txBody>
          <a:bodyPr/>
          <a:lstStyle/>
          <a:p>
            <a:fld id="{644397BF-182F-43B6-9543-593F4DC44D50}" type="slidenum">
              <a:rPr lang="nl-BE" smtClean="0"/>
              <a:pPr/>
              <a:t>3</a:t>
            </a:fld>
            <a:endParaRPr lang="nl-BE"/>
          </a:p>
        </p:txBody>
      </p:sp>
    </p:spTree>
    <p:extLst>
      <p:ext uri="{BB962C8B-B14F-4D97-AF65-F5344CB8AC3E}">
        <p14:creationId xmlns:p14="http://schemas.microsoft.com/office/powerpoint/2010/main" val="2165539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644397BF-182F-43B6-9543-593F4DC44D50}" type="slidenum">
              <a:rPr lang="nl-BE" smtClean="0"/>
              <a:pPr/>
              <a:t>4</a:t>
            </a:fld>
            <a:endParaRPr lang="nl-B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644397BF-182F-43B6-9543-593F4DC44D50}" type="slidenum">
              <a:rPr lang="nl-BE" smtClean="0"/>
              <a:pPr/>
              <a:t>5</a:t>
            </a:fld>
            <a:endParaRPr lang="nl-B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BBA80BB9-A344-4872-9D97-07CBA807F23E}" type="slidenum">
              <a:rPr lang="nl-NL" smtClean="0"/>
              <a:pPr/>
              <a:t>6</a:t>
            </a:fld>
            <a:endParaRPr lang="nl-NL"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normAutofit fontScale="92500" lnSpcReduction="20000"/>
          </a:bodyPr>
          <a:lstStyle/>
          <a:p>
            <a:r>
              <a:rPr lang="nl-BE" dirty="0" smtClean="0"/>
              <a:t>Sinds 02/03/2009: station op microbiologie</a:t>
            </a:r>
          </a:p>
          <a:p>
            <a:endParaRPr lang="nl-BE" dirty="0" smtClean="0"/>
          </a:p>
          <a:p>
            <a:r>
              <a:rPr lang="nl-BE" dirty="0" smtClean="0"/>
              <a:t>Stalen goed sluiten !!</a:t>
            </a:r>
          </a:p>
          <a:p>
            <a:endParaRPr lang="nl-BE" dirty="0" smtClean="0"/>
          </a:p>
          <a:p>
            <a:r>
              <a:rPr lang="nl-BE" dirty="0" smtClean="0"/>
              <a:t>PFA (platelet function analyser, occlusietijd) </a:t>
            </a:r>
          </a:p>
          <a:p>
            <a:r>
              <a:rPr lang="nl-BE" dirty="0" smtClean="0"/>
              <a:t>Principe: = Simulatie van adhesie/aggregatie van trombocyten in volbloed </a:t>
            </a:r>
          </a:p>
          <a:p>
            <a:r>
              <a:rPr lang="nl-BE" dirty="0" smtClean="0"/>
              <a:t>Diagnostische betekenis: Afwijkingen in trombocyten of vWF </a:t>
            </a:r>
          </a:p>
          <a:p>
            <a:r>
              <a:rPr lang="nl-BE" dirty="0" smtClean="0"/>
              <a:t>Opmerking: Test voor de primaire hemostase; Lijkt klinisch relevant, met name als screeningstest of voor aantonen aspirine-gebruik</a:t>
            </a:r>
          </a:p>
          <a:p>
            <a:endParaRPr lang="nl-BE" dirty="0" smtClean="0"/>
          </a:p>
          <a:p>
            <a:r>
              <a:rPr lang="nl-BE" dirty="0" smtClean="0"/>
              <a:t>20120731: tel. met Ingrid C: UA is momenteel beperkt tot klein beetje van immuno en microbiologie</a:t>
            </a:r>
          </a:p>
          <a:p>
            <a:endParaRPr lang="nl-BE" dirty="0" smtClean="0"/>
          </a:p>
          <a:p>
            <a:r>
              <a:rPr lang="nl-BE" dirty="0" smtClean="0"/>
              <a:t>20160322: Veronique DV &amp; Viv VH</a:t>
            </a:r>
          </a:p>
          <a:p>
            <a:r>
              <a:rPr lang="nl-BE" dirty="0" smtClean="0"/>
              <a:t>Citraatbloed voor PFA, BP-aggregatie, plasmahemoglobine mag niet met buizenpost verstuurd worden.</a:t>
            </a:r>
          </a:p>
          <a:p>
            <a:r>
              <a:rPr lang="nl-BE" b="1" dirty="0" smtClean="0"/>
              <a:t>Vraag</a:t>
            </a:r>
            <a:r>
              <a:rPr lang="nl-BE" dirty="0" smtClean="0"/>
              <a:t>: Men merkt op dat deze bepalingen door meerdere specialiteiten dan enkel hemato aangevraagd worden, en dat de stalen wél met buizenpost verstuurd worden (omdat men niet wist dat dit niet mag).</a:t>
            </a:r>
          </a:p>
          <a:p>
            <a:r>
              <a:rPr lang="nl-BE" dirty="0" smtClean="0"/>
              <a:t>→ Waarom doet het labo dan wel de bepalingen terwijl het labo toch weet dat de stalen met buizenpost werden opgestuurd?</a:t>
            </a:r>
          </a:p>
          <a:p>
            <a:r>
              <a:rPr lang="nl-BE" b="1" dirty="0" smtClean="0"/>
              <a:t>Antwoord: </a:t>
            </a:r>
            <a:r>
              <a:rPr lang="nl-BE" dirty="0" smtClean="0"/>
              <a:t>De wijze van transport van stalen naar het labo wordt niet geregistreerd, van zodra de stalen toekomen, worden ze verzameld in bakken en zo snel mogelijk verwerkt. Bij het uithalen van de stalen uit de kokers van de buizenpost is het niet mogelijk om de aanvragen te lezen (zitten opgeplooid in zakje), noch om aanvraag per aanvraag te bekijken of er buizenpost-gevoelige testen op staan. </a:t>
            </a:r>
          </a:p>
          <a:p>
            <a:r>
              <a:rPr lang="nl-BE" b="1" dirty="0" smtClean="0"/>
              <a:t>Vraag: </a:t>
            </a:r>
            <a:r>
              <a:rPr lang="nl-BE" dirty="0" smtClean="0"/>
              <a:t>Hoe groot zijn de afwijkingen van die parameters bij verzenden met buizenpost? M.a.w. moet hier meer actief op toegezien, geïnstrueerd,… worden dat dit niet met buizenpost mag?? </a:t>
            </a:r>
          </a:p>
          <a:p>
            <a:r>
              <a:rPr lang="nl-BE" b="1" dirty="0" smtClean="0"/>
              <a:t>Antwoord: </a:t>
            </a:r>
            <a:r>
              <a:rPr lang="nl-BE" dirty="0" smtClean="0"/>
              <a:t>Dit werd bij introductie van de buizenpost gevalideerd en op basis daarvan werden de richtlijnen voor verzending opgemaakt. Ja, dit dient zeker geïnstrueerd te worden aan alle vpk’s </a:t>
            </a:r>
            <a:endParaRPr lang="nl-NL" dirty="0" smtClean="0"/>
          </a:p>
        </p:txBody>
      </p:sp>
    </p:spTree>
    <p:extLst>
      <p:ext uri="{BB962C8B-B14F-4D97-AF65-F5344CB8AC3E}">
        <p14:creationId xmlns:p14="http://schemas.microsoft.com/office/powerpoint/2010/main" val="4126287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887E49BD-0A95-4C2D-BF64-0067EB353CB0}" type="slidenum">
              <a:rPr lang="nl-NL" smtClean="0"/>
              <a:pPr/>
              <a:t>7</a:t>
            </a:fld>
            <a:endParaRPr lang="nl-NL"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r>
              <a:rPr lang="nl-NL" dirty="0" smtClean="0"/>
              <a:t>Bevuilde stalen / zakjes worden door het labo teruggestuurd</a:t>
            </a:r>
            <a:r>
              <a:rPr lang="nl-NL" baseline="0" dirty="0" smtClean="0"/>
              <a:t> naar de dienst voor ontsmetting</a:t>
            </a:r>
            <a:endParaRPr lang="nl-NL"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dirty="0" smtClean="0"/>
              <a:t>Alcohol fixeert bloed op het recipiënt !!</a:t>
            </a:r>
          </a:p>
          <a:p>
            <a:endParaRPr lang="nl-BE" dirty="0" smtClean="0"/>
          </a:p>
          <a:p>
            <a:pPr defTabSz="947867">
              <a:defRPr/>
            </a:pPr>
            <a:r>
              <a:rPr lang="nl-BE" smtClean="0"/>
              <a:t>Frank VL 20150107</a:t>
            </a:r>
            <a:r>
              <a:rPr lang="nl-BE" dirty="0" smtClean="0"/>
              <a:t>: “</a:t>
            </a:r>
            <a:r>
              <a:rPr lang="nl-BE" dirty="0"/>
              <a:t>Ik stel voor om de recipiënten vóór verzending te reinigen/ontsmetten in twee tijden met Trionic- of Clinellwipes: dus na verwijdering van de zichtbare bevuiling het recipiënt een tweede maal behandelen (= ontsmetten) door het minimum 90 sec. in contact te laten met de wipe. Aangezien het hier bevuiling met bloed betreft is het nuttig om in de lessen te benadrukken dat ontsmetting zeker niet met alcohol 70% mag gebeuren omdat hierdoor bloed op het recipiënt gefixeerd wordt. </a:t>
            </a:r>
            <a:r>
              <a:rPr lang="nl-BE" dirty="0" smtClean="0"/>
              <a:t>”</a:t>
            </a:r>
            <a:endParaRPr lang="nl-BE" dirty="0"/>
          </a:p>
        </p:txBody>
      </p:sp>
      <p:sp>
        <p:nvSpPr>
          <p:cNvPr id="4" name="Tijdelijke aanduiding voor dianummer 3"/>
          <p:cNvSpPr>
            <a:spLocks noGrp="1"/>
          </p:cNvSpPr>
          <p:nvPr>
            <p:ph type="sldNum" sz="quarter" idx="10"/>
          </p:nvPr>
        </p:nvSpPr>
        <p:spPr/>
        <p:txBody>
          <a:bodyPr/>
          <a:lstStyle/>
          <a:p>
            <a:fld id="{644397BF-182F-43B6-9543-593F4DC44D50}" type="slidenum">
              <a:rPr lang="nl-BE" smtClean="0"/>
              <a:pPr/>
              <a:t>8</a:t>
            </a:fld>
            <a:endParaRPr lang="nl-B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59C51B12-B43D-4990-AE0F-977B0C2E268A}" type="slidenum">
              <a:rPr lang="nl-NL" smtClean="0"/>
              <a:pPr/>
              <a:t>9</a:t>
            </a:fld>
            <a:endParaRPr lang="nl-NL"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endParaRPr lang="nl-NL"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9.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wmf"/><Relationship Id="rId1" Type="http://schemas.openxmlformats.org/officeDocument/2006/relationships/slideMaster" Target="../slideMasters/slideMaster1.xml"/><Relationship Id="rId4" Type="http://schemas.openxmlformats.org/officeDocument/2006/relationships/image" Target="../media/image21.wmf"/></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wmf"/><Relationship Id="rId1" Type="http://schemas.openxmlformats.org/officeDocument/2006/relationships/slideMaster" Target="../slideMasters/slideMaster1.xml"/><Relationship Id="rId4" Type="http://schemas.openxmlformats.org/officeDocument/2006/relationships/image" Target="../media/image21.wmf"/></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Master" Target="../slideMasters/slideMaster1.xml"/><Relationship Id="rId4" Type="http://schemas.openxmlformats.org/officeDocument/2006/relationships/image" Target="../media/image25.jpe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_1">
    <p:spTree>
      <p:nvGrpSpPr>
        <p:cNvPr id="1" name=""/>
        <p:cNvGrpSpPr/>
        <p:nvPr/>
      </p:nvGrpSpPr>
      <p:grpSpPr>
        <a:xfrm>
          <a:off x="0" y="0"/>
          <a:ext cx="0" cy="0"/>
          <a:chOff x="0" y="0"/>
          <a:chExt cx="0" cy="0"/>
        </a:xfrm>
      </p:grpSpPr>
      <p:pic>
        <p:nvPicPr>
          <p:cNvPr id="13" name="Picture 12" descr="20100510_PPT_1.jpg"/>
          <p:cNvPicPr>
            <a:picLocks noChangeAspect="1"/>
          </p:cNvPicPr>
          <p:nvPr userDrawn="1"/>
        </p:nvPicPr>
        <p:blipFill>
          <a:blip r:embed="rId2" cstate="print"/>
          <a:stretch>
            <a:fillRect/>
          </a:stretch>
        </p:blipFill>
        <p:spPr>
          <a:xfrm>
            <a:off x="0" y="0"/>
            <a:ext cx="9144000" cy="6858000"/>
          </a:xfrm>
          <a:prstGeom prst="rect">
            <a:avLst/>
          </a:prstGeom>
        </p:spPr>
      </p:pic>
      <p:pic>
        <p:nvPicPr>
          <p:cNvPr id="8" name="Picture 7" descr="logo_baseline_groot.wmf"/>
          <p:cNvPicPr>
            <a:picLocks noChangeAspect="1"/>
          </p:cNvPicPr>
          <p:nvPr userDrawn="1"/>
        </p:nvPicPr>
        <p:blipFill>
          <a:blip r:embed="rId3" cstate="print"/>
          <a:stretch>
            <a:fillRect/>
          </a:stretch>
        </p:blipFill>
        <p:spPr>
          <a:xfrm>
            <a:off x="0" y="5715001"/>
            <a:ext cx="9144000" cy="1143000"/>
          </a:xfrm>
          <a:prstGeom prst="rect">
            <a:avLst/>
          </a:prstGeom>
        </p:spPr>
      </p:pic>
      <p:sp>
        <p:nvSpPr>
          <p:cNvPr id="9" name="Subtitle 2"/>
          <p:cNvSpPr>
            <a:spLocks noGrp="1"/>
          </p:cNvSpPr>
          <p:nvPr>
            <p:ph type="subTitle" idx="1"/>
          </p:nvPr>
        </p:nvSpPr>
        <p:spPr>
          <a:xfrm>
            <a:off x="609600" y="3886200"/>
            <a:ext cx="4648200" cy="1600200"/>
          </a:xfrm>
        </p:spPr>
        <p:txBody>
          <a:bodyPr>
            <a:normAutofit/>
          </a:bodyPr>
          <a:lstStyle>
            <a:lvl1pPr marL="0" indent="0" algn="l">
              <a:lnSpc>
                <a:spcPts val="2000"/>
              </a:lnSpc>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dirty="0"/>
          </a:p>
        </p:txBody>
      </p:sp>
      <p:sp>
        <p:nvSpPr>
          <p:cNvPr id="6" name="Title 1"/>
          <p:cNvSpPr>
            <a:spLocks noGrp="1"/>
          </p:cNvSpPr>
          <p:nvPr>
            <p:ph type="ctrTitle" hasCustomPrompt="1"/>
          </p:nvPr>
        </p:nvSpPr>
        <p:spPr>
          <a:xfrm>
            <a:off x="609600" y="1981200"/>
            <a:ext cx="4648200" cy="1524000"/>
          </a:xfrm>
        </p:spPr>
        <p:txBody>
          <a:bodyPr lIns="0" tIns="0" rIns="0" bIns="0" anchor="b" anchorCtr="0"/>
          <a:lstStyle>
            <a:lvl1pPr algn="l">
              <a:lnSpc>
                <a:spcPts val="3700"/>
              </a:lnSpc>
              <a:defRPr lang="nl-BE" sz="3700" b="1" baseline="0" smtClean="0">
                <a:solidFill>
                  <a:schemeClr val="bg1"/>
                </a:solidFill>
              </a:defRPr>
            </a:lvl1pPr>
          </a:lstStyle>
          <a:p>
            <a:r>
              <a:rPr lang="nl-BE" dirty="0" smtClean="0"/>
              <a:t/>
            </a:r>
            <a:br>
              <a:rPr lang="nl-BE" dirty="0" smtClean="0"/>
            </a:br>
            <a:r>
              <a:rPr lang="nl-BE" dirty="0" smtClean="0"/>
              <a:t>Title</a:t>
            </a:r>
            <a:endParaRPr lang="nl-BE"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_10">
    <p:spTree>
      <p:nvGrpSpPr>
        <p:cNvPr id="1" name=""/>
        <p:cNvGrpSpPr/>
        <p:nvPr/>
      </p:nvGrpSpPr>
      <p:grpSpPr>
        <a:xfrm>
          <a:off x="0" y="0"/>
          <a:ext cx="0" cy="0"/>
          <a:chOff x="0" y="0"/>
          <a:chExt cx="0" cy="0"/>
        </a:xfrm>
      </p:grpSpPr>
      <p:pic>
        <p:nvPicPr>
          <p:cNvPr id="13" name="Picture 12" descr="20100510_PPT_1.jpg"/>
          <p:cNvPicPr>
            <a:picLocks noChangeAspect="1"/>
          </p:cNvPicPr>
          <p:nvPr userDrawn="1"/>
        </p:nvPicPr>
        <p:blipFill>
          <a:blip r:embed="rId2" cstate="print"/>
          <a:stretch>
            <a:fillRect/>
          </a:stretch>
        </p:blipFill>
        <p:spPr>
          <a:xfrm>
            <a:off x="0" y="0"/>
            <a:ext cx="9144000" cy="6858000"/>
          </a:xfrm>
          <a:prstGeom prst="rect">
            <a:avLst/>
          </a:prstGeom>
        </p:spPr>
      </p:pic>
      <p:pic>
        <p:nvPicPr>
          <p:cNvPr id="8" name="Picture 7" descr="logo_baseline_groot.wmf"/>
          <p:cNvPicPr>
            <a:picLocks noChangeAspect="1"/>
          </p:cNvPicPr>
          <p:nvPr userDrawn="1"/>
        </p:nvPicPr>
        <p:blipFill>
          <a:blip r:embed="rId3" cstate="print"/>
          <a:stretch>
            <a:fillRect/>
          </a:stretch>
        </p:blipFill>
        <p:spPr>
          <a:xfrm>
            <a:off x="0" y="5715001"/>
            <a:ext cx="9144000" cy="1143000"/>
          </a:xfrm>
          <a:prstGeom prst="rect">
            <a:avLst/>
          </a:prstGeom>
        </p:spPr>
      </p:pic>
      <p:sp>
        <p:nvSpPr>
          <p:cNvPr id="9" name="Subtitle 2"/>
          <p:cNvSpPr>
            <a:spLocks noGrp="1"/>
          </p:cNvSpPr>
          <p:nvPr>
            <p:ph type="subTitle" idx="1"/>
          </p:nvPr>
        </p:nvSpPr>
        <p:spPr>
          <a:xfrm>
            <a:off x="609600" y="3886200"/>
            <a:ext cx="4648200" cy="1600200"/>
          </a:xfrm>
        </p:spPr>
        <p:txBody>
          <a:bodyPr>
            <a:normAutofit/>
          </a:bodyPr>
          <a:lstStyle>
            <a:lvl1pPr marL="0" indent="0" algn="l">
              <a:lnSpc>
                <a:spcPts val="2000"/>
              </a:lnSpc>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dirty="0"/>
          </a:p>
        </p:txBody>
      </p:sp>
      <p:sp>
        <p:nvSpPr>
          <p:cNvPr id="6" name="Title 1"/>
          <p:cNvSpPr>
            <a:spLocks noGrp="1"/>
          </p:cNvSpPr>
          <p:nvPr>
            <p:ph type="ctrTitle" hasCustomPrompt="1"/>
          </p:nvPr>
        </p:nvSpPr>
        <p:spPr>
          <a:xfrm>
            <a:off x="609600" y="1981200"/>
            <a:ext cx="4648200" cy="1524000"/>
          </a:xfrm>
        </p:spPr>
        <p:txBody>
          <a:bodyPr lIns="0" tIns="0" rIns="0" bIns="0" anchor="b" anchorCtr="0"/>
          <a:lstStyle>
            <a:lvl1pPr algn="l">
              <a:lnSpc>
                <a:spcPts val="3700"/>
              </a:lnSpc>
              <a:defRPr lang="nl-BE" sz="3700" b="1" baseline="0" smtClean="0">
                <a:solidFill>
                  <a:schemeClr val="bg1"/>
                </a:solidFill>
              </a:defRPr>
            </a:lvl1pPr>
          </a:lstStyle>
          <a:p>
            <a:r>
              <a:rPr lang="nl-BE" dirty="0" smtClean="0"/>
              <a:t/>
            </a:r>
            <a:br>
              <a:rPr lang="nl-BE" dirty="0" smtClean="0"/>
            </a:br>
            <a:r>
              <a:rPr lang="nl-BE" dirty="0" smtClean="0"/>
              <a:t>Title</a:t>
            </a:r>
            <a:endParaRPr lang="nl-B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_11">
    <p:spTree>
      <p:nvGrpSpPr>
        <p:cNvPr id="1" name=""/>
        <p:cNvGrpSpPr/>
        <p:nvPr/>
      </p:nvGrpSpPr>
      <p:grpSpPr>
        <a:xfrm>
          <a:off x="0" y="0"/>
          <a:ext cx="0" cy="0"/>
          <a:chOff x="0" y="0"/>
          <a:chExt cx="0" cy="0"/>
        </a:xfrm>
      </p:grpSpPr>
      <p:pic>
        <p:nvPicPr>
          <p:cNvPr id="13" name="Picture 12" descr="20100510_PPT_1.jpg"/>
          <p:cNvPicPr>
            <a:picLocks noChangeAspect="1"/>
          </p:cNvPicPr>
          <p:nvPr userDrawn="1"/>
        </p:nvPicPr>
        <p:blipFill>
          <a:blip r:embed="rId2" cstate="print"/>
          <a:stretch>
            <a:fillRect/>
          </a:stretch>
        </p:blipFill>
        <p:spPr>
          <a:xfrm>
            <a:off x="0" y="0"/>
            <a:ext cx="9144000" cy="6858000"/>
          </a:xfrm>
          <a:prstGeom prst="rect">
            <a:avLst/>
          </a:prstGeom>
        </p:spPr>
      </p:pic>
      <p:sp>
        <p:nvSpPr>
          <p:cNvPr id="9" name="Subtitle 2"/>
          <p:cNvSpPr>
            <a:spLocks noGrp="1"/>
          </p:cNvSpPr>
          <p:nvPr>
            <p:ph type="subTitle" idx="1"/>
          </p:nvPr>
        </p:nvSpPr>
        <p:spPr>
          <a:xfrm>
            <a:off x="609600" y="3886200"/>
            <a:ext cx="4648200" cy="1600200"/>
          </a:xfrm>
        </p:spPr>
        <p:txBody>
          <a:bodyPr>
            <a:normAutofit/>
          </a:bodyPr>
          <a:lstStyle>
            <a:lvl1pPr marL="0" indent="0" algn="l">
              <a:lnSpc>
                <a:spcPts val="2000"/>
              </a:lnSpc>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dirty="0"/>
          </a:p>
        </p:txBody>
      </p:sp>
      <p:pic>
        <p:nvPicPr>
          <p:cNvPr id="10" name="Picture 9" descr="logo_baseline_groot.wmf"/>
          <p:cNvPicPr>
            <a:picLocks noChangeAspect="1"/>
          </p:cNvPicPr>
          <p:nvPr userDrawn="1"/>
        </p:nvPicPr>
        <p:blipFill>
          <a:blip r:embed="rId3" cstate="print"/>
          <a:stretch>
            <a:fillRect/>
          </a:stretch>
        </p:blipFill>
        <p:spPr>
          <a:xfrm>
            <a:off x="0" y="5715001"/>
            <a:ext cx="9144000" cy="1143000"/>
          </a:xfrm>
          <a:prstGeom prst="rect">
            <a:avLst/>
          </a:prstGeom>
        </p:spPr>
      </p:pic>
      <p:sp>
        <p:nvSpPr>
          <p:cNvPr id="6" name="Title 1"/>
          <p:cNvSpPr>
            <a:spLocks noGrp="1"/>
          </p:cNvSpPr>
          <p:nvPr>
            <p:ph type="ctrTitle" hasCustomPrompt="1"/>
          </p:nvPr>
        </p:nvSpPr>
        <p:spPr>
          <a:xfrm>
            <a:off x="609600" y="1981200"/>
            <a:ext cx="4648200" cy="1524000"/>
          </a:xfrm>
        </p:spPr>
        <p:txBody>
          <a:bodyPr lIns="0" tIns="0" rIns="0" bIns="0" anchor="b" anchorCtr="0"/>
          <a:lstStyle>
            <a:lvl1pPr algn="l">
              <a:lnSpc>
                <a:spcPts val="3700"/>
              </a:lnSpc>
              <a:defRPr lang="nl-BE" sz="3700" b="1" baseline="0" smtClean="0">
                <a:solidFill>
                  <a:schemeClr val="bg1"/>
                </a:solidFill>
              </a:defRPr>
            </a:lvl1pPr>
          </a:lstStyle>
          <a:p>
            <a:r>
              <a:rPr lang="nl-BE" dirty="0" smtClean="0"/>
              <a:t/>
            </a:r>
            <a:br>
              <a:rPr lang="nl-BE" dirty="0" smtClean="0"/>
            </a:br>
            <a:r>
              <a:rPr lang="nl-BE" dirty="0" smtClean="0"/>
              <a:t>Title</a:t>
            </a:r>
            <a:endParaRPr lang="nl-BE"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el_11">
    <p:spTree>
      <p:nvGrpSpPr>
        <p:cNvPr id="1" name=""/>
        <p:cNvGrpSpPr/>
        <p:nvPr/>
      </p:nvGrpSpPr>
      <p:grpSpPr>
        <a:xfrm>
          <a:off x="0" y="0"/>
          <a:ext cx="0" cy="0"/>
          <a:chOff x="0" y="0"/>
          <a:chExt cx="0" cy="0"/>
        </a:xfrm>
      </p:grpSpPr>
      <p:pic>
        <p:nvPicPr>
          <p:cNvPr id="11" name="Afbeelding 10" descr="UZA-gebouw-2.jpg"/>
          <p:cNvPicPr>
            <a:picLocks noChangeAspect="1"/>
          </p:cNvPicPr>
          <p:nvPr userDrawn="1"/>
        </p:nvPicPr>
        <p:blipFill>
          <a:blip r:embed="rId2" cstate="print"/>
          <a:stretch>
            <a:fillRect/>
          </a:stretch>
        </p:blipFill>
        <p:spPr>
          <a:xfrm>
            <a:off x="0" y="0"/>
            <a:ext cx="9144000" cy="6858000"/>
          </a:xfrm>
          <a:prstGeom prst="rect">
            <a:avLst/>
          </a:prstGeom>
        </p:spPr>
      </p:pic>
      <p:sp>
        <p:nvSpPr>
          <p:cNvPr id="9" name="Subtitle 2"/>
          <p:cNvSpPr>
            <a:spLocks noGrp="1"/>
          </p:cNvSpPr>
          <p:nvPr>
            <p:ph type="subTitle" idx="1"/>
          </p:nvPr>
        </p:nvSpPr>
        <p:spPr>
          <a:xfrm>
            <a:off x="609600" y="3886200"/>
            <a:ext cx="4648200" cy="1600200"/>
          </a:xfrm>
        </p:spPr>
        <p:txBody>
          <a:bodyPr>
            <a:normAutofit/>
          </a:bodyPr>
          <a:lstStyle>
            <a:lvl1pPr marL="0" indent="0" algn="l">
              <a:lnSpc>
                <a:spcPts val="2000"/>
              </a:lnSpc>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Klik om het opmaakprofiel van de modelondertitel te bewerken</a:t>
            </a:r>
            <a:endParaRPr lang="nl-BE" dirty="0"/>
          </a:p>
        </p:txBody>
      </p:sp>
      <p:pic>
        <p:nvPicPr>
          <p:cNvPr id="10" name="Picture 9" descr="logo_baseline_groot.wmf"/>
          <p:cNvPicPr>
            <a:picLocks noChangeAspect="1"/>
          </p:cNvPicPr>
          <p:nvPr userDrawn="1"/>
        </p:nvPicPr>
        <p:blipFill>
          <a:blip r:embed="rId3" cstate="print"/>
          <a:stretch>
            <a:fillRect/>
          </a:stretch>
        </p:blipFill>
        <p:spPr>
          <a:xfrm>
            <a:off x="0" y="5715001"/>
            <a:ext cx="9144000" cy="1143000"/>
          </a:xfrm>
          <a:prstGeom prst="rect">
            <a:avLst/>
          </a:prstGeom>
        </p:spPr>
      </p:pic>
      <p:sp>
        <p:nvSpPr>
          <p:cNvPr id="6" name="Title 1"/>
          <p:cNvSpPr>
            <a:spLocks noGrp="1"/>
          </p:cNvSpPr>
          <p:nvPr>
            <p:ph type="ctrTitle" hasCustomPrompt="1"/>
          </p:nvPr>
        </p:nvSpPr>
        <p:spPr>
          <a:xfrm>
            <a:off x="609600" y="1981200"/>
            <a:ext cx="4648200" cy="1524000"/>
          </a:xfrm>
        </p:spPr>
        <p:txBody>
          <a:bodyPr lIns="0" tIns="0" rIns="0" bIns="0" anchor="b" anchorCtr="0"/>
          <a:lstStyle>
            <a:lvl1pPr algn="l">
              <a:lnSpc>
                <a:spcPts val="3700"/>
              </a:lnSpc>
              <a:defRPr lang="nl-BE" sz="3700" b="1" baseline="0" smtClean="0">
                <a:solidFill>
                  <a:schemeClr val="bg1"/>
                </a:solidFill>
              </a:defRPr>
            </a:lvl1pPr>
          </a:lstStyle>
          <a:p>
            <a:r>
              <a:rPr lang="nl-BE" dirty="0" smtClean="0"/>
              <a:t/>
            </a:r>
            <a:br>
              <a:rPr lang="nl-BE" dirty="0" smtClean="0"/>
            </a:br>
            <a:r>
              <a:rPr lang="nl-BE" dirty="0" smtClean="0"/>
              <a:t>Title</a:t>
            </a:r>
            <a:endParaRPr lang="nl-BE"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_12">
    <p:spTree>
      <p:nvGrpSpPr>
        <p:cNvPr id="1" name=""/>
        <p:cNvGrpSpPr/>
        <p:nvPr/>
      </p:nvGrpSpPr>
      <p:grpSpPr>
        <a:xfrm>
          <a:off x="0" y="0"/>
          <a:ext cx="0" cy="0"/>
          <a:chOff x="0" y="0"/>
          <a:chExt cx="0" cy="0"/>
        </a:xfrm>
      </p:grpSpPr>
      <p:pic>
        <p:nvPicPr>
          <p:cNvPr id="13" name="Picture 12" descr="20100510_PPT_1.jpg"/>
          <p:cNvPicPr>
            <a:picLocks noChangeAspect="1"/>
          </p:cNvPicPr>
          <p:nvPr userDrawn="1"/>
        </p:nvPicPr>
        <p:blipFill>
          <a:blip r:embed="rId2" cstate="print"/>
          <a:stretch>
            <a:fillRect/>
          </a:stretch>
        </p:blipFill>
        <p:spPr>
          <a:xfrm>
            <a:off x="0" y="0"/>
            <a:ext cx="9144000" cy="6858000"/>
          </a:xfrm>
          <a:prstGeom prst="rect">
            <a:avLst/>
          </a:prstGeom>
        </p:spPr>
      </p:pic>
      <p:pic>
        <p:nvPicPr>
          <p:cNvPr id="8" name="Picture 7" descr="logo_baseline_groot.wmf"/>
          <p:cNvPicPr>
            <a:picLocks noChangeAspect="1"/>
          </p:cNvPicPr>
          <p:nvPr userDrawn="1"/>
        </p:nvPicPr>
        <p:blipFill>
          <a:blip r:embed="rId3" cstate="print"/>
          <a:stretch>
            <a:fillRect/>
          </a:stretch>
        </p:blipFill>
        <p:spPr>
          <a:xfrm>
            <a:off x="0" y="5715001"/>
            <a:ext cx="9144000" cy="1143000"/>
          </a:xfrm>
          <a:prstGeom prst="rect">
            <a:avLst/>
          </a:prstGeom>
        </p:spPr>
      </p:pic>
      <p:sp>
        <p:nvSpPr>
          <p:cNvPr id="9" name="Subtitle 2"/>
          <p:cNvSpPr>
            <a:spLocks noGrp="1"/>
          </p:cNvSpPr>
          <p:nvPr>
            <p:ph type="subTitle" idx="1"/>
          </p:nvPr>
        </p:nvSpPr>
        <p:spPr>
          <a:xfrm>
            <a:off x="609600" y="3886200"/>
            <a:ext cx="4648200" cy="1600200"/>
          </a:xfrm>
        </p:spPr>
        <p:txBody>
          <a:bodyPr>
            <a:normAutofit/>
          </a:bodyPr>
          <a:lstStyle>
            <a:lvl1pPr marL="0" indent="0" algn="l">
              <a:lnSpc>
                <a:spcPts val="2000"/>
              </a:lnSpc>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dirty="0"/>
          </a:p>
        </p:txBody>
      </p:sp>
      <p:sp>
        <p:nvSpPr>
          <p:cNvPr id="6" name="Title 1"/>
          <p:cNvSpPr>
            <a:spLocks noGrp="1"/>
          </p:cNvSpPr>
          <p:nvPr>
            <p:ph type="ctrTitle" hasCustomPrompt="1"/>
          </p:nvPr>
        </p:nvSpPr>
        <p:spPr>
          <a:xfrm>
            <a:off x="609600" y="1981200"/>
            <a:ext cx="4648200" cy="1524000"/>
          </a:xfrm>
        </p:spPr>
        <p:txBody>
          <a:bodyPr lIns="0" tIns="0" rIns="0" bIns="0" anchor="b" anchorCtr="0"/>
          <a:lstStyle>
            <a:lvl1pPr algn="l">
              <a:lnSpc>
                <a:spcPts val="3700"/>
              </a:lnSpc>
              <a:defRPr lang="nl-BE" sz="3700" b="1" baseline="0" smtClean="0">
                <a:solidFill>
                  <a:schemeClr val="bg1"/>
                </a:solidFill>
              </a:defRPr>
            </a:lvl1pPr>
          </a:lstStyle>
          <a:p>
            <a:r>
              <a:rPr lang="nl-BE" dirty="0" smtClean="0"/>
              <a:t/>
            </a:r>
            <a:br>
              <a:rPr lang="nl-BE" dirty="0" smtClean="0"/>
            </a:br>
            <a:r>
              <a:rPr lang="nl-BE" dirty="0" smtClean="0"/>
              <a:t>Title</a:t>
            </a:r>
            <a:endParaRPr lang="nl-BE"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_zonder_afbeelding">
    <p:bg>
      <p:bgPr>
        <a:solidFill>
          <a:schemeClr val="accent3"/>
        </a:solidFill>
        <a:effectLst/>
      </p:bgPr>
    </p:bg>
    <p:spTree>
      <p:nvGrpSpPr>
        <p:cNvPr id="1" name=""/>
        <p:cNvGrpSpPr/>
        <p:nvPr/>
      </p:nvGrpSpPr>
      <p:grpSpPr>
        <a:xfrm>
          <a:off x="0" y="0"/>
          <a:ext cx="0" cy="0"/>
          <a:chOff x="0" y="0"/>
          <a:chExt cx="0" cy="0"/>
        </a:xfrm>
      </p:grpSpPr>
      <p:sp>
        <p:nvSpPr>
          <p:cNvPr id="10" name="Subtitle 2"/>
          <p:cNvSpPr>
            <a:spLocks noGrp="1"/>
          </p:cNvSpPr>
          <p:nvPr>
            <p:ph type="subTitle" idx="1"/>
          </p:nvPr>
        </p:nvSpPr>
        <p:spPr>
          <a:xfrm>
            <a:off x="609600" y="3886200"/>
            <a:ext cx="4648200" cy="1600200"/>
          </a:xfrm>
        </p:spPr>
        <p:txBody>
          <a:bodyPr>
            <a:normAutofit/>
          </a:bodyPr>
          <a:lstStyle>
            <a:lvl1pPr marL="0" indent="0" algn="l">
              <a:lnSpc>
                <a:spcPts val="2000"/>
              </a:lnSpc>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dirty="0"/>
          </a:p>
        </p:txBody>
      </p:sp>
      <p:sp>
        <p:nvSpPr>
          <p:cNvPr id="5" name="Title 1"/>
          <p:cNvSpPr>
            <a:spLocks noGrp="1"/>
          </p:cNvSpPr>
          <p:nvPr>
            <p:ph type="ctrTitle" hasCustomPrompt="1"/>
          </p:nvPr>
        </p:nvSpPr>
        <p:spPr>
          <a:xfrm>
            <a:off x="609600" y="1981200"/>
            <a:ext cx="4648200" cy="1524000"/>
          </a:xfrm>
        </p:spPr>
        <p:txBody>
          <a:bodyPr lIns="0" tIns="0" rIns="0" bIns="0" anchor="b" anchorCtr="0"/>
          <a:lstStyle>
            <a:lvl1pPr algn="l">
              <a:lnSpc>
                <a:spcPts val="3700"/>
              </a:lnSpc>
              <a:defRPr lang="nl-BE" sz="3700" b="1" baseline="0" smtClean="0">
                <a:solidFill>
                  <a:schemeClr val="bg1"/>
                </a:solidFill>
              </a:defRPr>
            </a:lvl1pPr>
          </a:lstStyle>
          <a:p>
            <a:r>
              <a:rPr lang="nl-BE" dirty="0" smtClean="0"/>
              <a:t/>
            </a:r>
            <a:br>
              <a:rPr lang="nl-BE" dirty="0" smtClean="0"/>
            </a:br>
            <a:r>
              <a:rPr lang="nl-BE" dirty="0" smtClean="0"/>
              <a:t>Title</a:t>
            </a:r>
            <a:endParaRPr lang="nl-BE" dirty="0"/>
          </a:p>
        </p:txBody>
      </p:sp>
      <p:pic>
        <p:nvPicPr>
          <p:cNvPr id="9" name="Picture 8" descr="logo_baseline_groot.wmf"/>
          <p:cNvPicPr>
            <a:picLocks noChangeAspect="1"/>
          </p:cNvPicPr>
          <p:nvPr userDrawn="1"/>
        </p:nvPicPr>
        <p:blipFill>
          <a:blip r:embed="rId2" cstate="print"/>
          <a:stretch>
            <a:fillRect/>
          </a:stretch>
        </p:blipFill>
        <p:spPr>
          <a:xfrm>
            <a:off x="0" y="5715001"/>
            <a:ext cx="9144000" cy="1143000"/>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oofdstuk_1">
    <p:spTree>
      <p:nvGrpSpPr>
        <p:cNvPr id="1" name=""/>
        <p:cNvGrpSpPr/>
        <p:nvPr/>
      </p:nvGrpSpPr>
      <p:grpSpPr>
        <a:xfrm>
          <a:off x="0" y="0"/>
          <a:ext cx="0" cy="0"/>
          <a:chOff x="0" y="0"/>
          <a:chExt cx="0" cy="0"/>
        </a:xfrm>
      </p:grpSpPr>
      <p:pic>
        <p:nvPicPr>
          <p:cNvPr id="9" name="Picture 8" descr="logo_baseline_groot.wmf"/>
          <p:cNvPicPr>
            <a:picLocks noChangeAspect="1"/>
          </p:cNvPicPr>
          <p:nvPr userDrawn="1"/>
        </p:nvPicPr>
        <p:blipFill>
          <a:blip r:embed="rId2" cstate="print"/>
          <a:stretch>
            <a:fillRect/>
          </a:stretch>
        </p:blipFill>
        <p:spPr>
          <a:xfrm>
            <a:off x="0" y="5722937"/>
            <a:ext cx="9144000" cy="1135063"/>
          </a:xfrm>
          <a:prstGeom prst="rect">
            <a:avLst/>
          </a:prstGeom>
        </p:spPr>
      </p:pic>
      <p:pic>
        <p:nvPicPr>
          <p:cNvPr id="8" name="Picture 7" descr="20100510_PPT_12.jpg"/>
          <p:cNvPicPr>
            <a:picLocks noChangeAspect="1"/>
          </p:cNvPicPr>
          <p:nvPr userDrawn="1"/>
        </p:nvPicPr>
        <p:blipFill>
          <a:blip r:embed="rId3" cstate="print"/>
          <a:stretch>
            <a:fillRect/>
          </a:stretch>
        </p:blipFill>
        <p:spPr>
          <a:xfrm>
            <a:off x="0" y="0"/>
            <a:ext cx="9144000" cy="6858000"/>
          </a:xfrm>
          <a:prstGeom prst="rect">
            <a:avLst/>
          </a:prstGeom>
        </p:spPr>
      </p:pic>
      <p:pic>
        <p:nvPicPr>
          <p:cNvPr id="7" name="Picture 6" descr="logo_baseline_groot.wmf"/>
          <p:cNvPicPr>
            <a:picLocks noChangeAspect="1"/>
          </p:cNvPicPr>
          <p:nvPr userDrawn="1"/>
        </p:nvPicPr>
        <p:blipFill>
          <a:blip r:embed="rId2" cstate="print"/>
          <a:stretch>
            <a:fillRect/>
          </a:stretch>
        </p:blipFill>
        <p:spPr>
          <a:xfrm>
            <a:off x="0" y="5722937"/>
            <a:ext cx="9144000" cy="1135063"/>
          </a:xfrm>
          <a:prstGeom prst="rect">
            <a:avLst/>
          </a:prstGeom>
        </p:spPr>
      </p:pic>
      <p:sp>
        <p:nvSpPr>
          <p:cNvPr id="2" name="Title 1"/>
          <p:cNvSpPr>
            <a:spLocks noGrp="1"/>
          </p:cNvSpPr>
          <p:nvPr>
            <p:ph type="ctrTitle"/>
          </p:nvPr>
        </p:nvSpPr>
        <p:spPr>
          <a:xfrm>
            <a:off x="698664" y="3906982"/>
            <a:ext cx="5244936" cy="1219200"/>
          </a:xfrm>
        </p:spPr>
        <p:txBody>
          <a:bodyPr lIns="0" tIns="0" rIns="0" bIns="0" anchor="t" anchorCtr="0">
            <a:normAutofit/>
          </a:bodyPr>
          <a:lstStyle>
            <a:lvl1pPr algn="l">
              <a:lnSpc>
                <a:spcPts val="4000"/>
              </a:lnSpc>
              <a:defRPr lang="nl-BE" sz="3700" baseline="0" smtClean="0">
                <a:solidFill>
                  <a:schemeClr val="bg1"/>
                </a:solidFill>
              </a:defRPr>
            </a:lvl1pPr>
          </a:lstStyle>
          <a:p>
            <a:r>
              <a:rPr lang="nl-NL" smtClean="0"/>
              <a:t>Klik om de stijl te bewerken</a:t>
            </a:r>
            <a:endParaRPr lang="nl-BE"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oofdstuk_2">
    <p:spTree>
      <p:nvGrpSpPr>
        <p:cNvPr id="1" name=""/>
        <p:cNvGrpSpPr/>
        <p:nvPr/>
      </p:nvGrpSpPr>
      <p:grpSpPr>
        <a:xfrm>
          <a:off x="0" y="0"/>
          <a:ext cx="0" cy="0"/>
          <a:chOff x="0" y="0"/>
          <a:chExt cx="0" cy="0"/>
        </a:xfrm>
      </p:grpSpPr>
      <p:pic>
        <p:nvPicPr>
          <p:cNvPr id="9" name="Picture 8" descr="logo_baseline_groot.wmf"/>
          <p:cNvPicPr>
            <a:picLocks noChangeAspect="1"/>
          </p:cNvPicPr>
          <p:nvPr userDrawn="1"/>
        </p:nvPicPr>
        <p:blipFill>
          <a:blip r:embed="rId2" cstate="print"/>
          <a:stretch>
            <a:fillRect/>
          </a:stretch>
        </p:blipFill>
        <p:spPr>
          <a:xfrm>
            <a:off x="0" y="5722937"/>
            <a:ext cx="9144000" cy="1135063"/>
          </a:xfrm>
          <a:prstGeom prst="rect">
            <a:avLst/>
          </a:prstGeom>
        </p:spPr>
      </p:pic>
      <p:pic>
        <p:nvPicPr>
          <p:cNvPr id="8" name="Picture 7" descr="20100510_PPT_12.jpg"/>
          <p:cNvPicPr>
            <a:picLocks noChangeAspect="1"/>
          </p:cNvPicPr>
          <p:nvPr userDrawn="1"/>
        </p:nvPicPr>
        <p:blipFill>
          <a:blip r:embed="rId3" cstate="print"/>
          <a:stretch>
            <a:fillRect/>
          </a:stretch>
        </p:blipFill>
        <p:spPr>
          <a:xfrm>
            <a:off x="0" y="0"/>
            <a:ext cx="9144000" cy="6858000"/>
          </a:xfrm>
          <a:prstGeom prst="rect">
            <a:avLst/>
          </a:prstGeom>
        </p:spPr>
      </p:pic>
      <p:pic>
        <p:nvPicPr>
          <p:cNvPr id="7" name="Picture 6" descr="logo_baseline_groot.wmf"/>
          <p:cNvPicPr>
            <a:picLocks noChangeAspect="1"/>
          </p:cNvPicPr>
          <p:nvPr userDrawn="1"/>
        </p:nvPicPr>
        <p:blipFill>
          <a:blip r:embed="rId2" cstate="print"/>
          <a:stretch>
            <a:fillRect/>
          </a:stretch>
        </p:blipFill>
        <p:spPr>
          <a:xfrm>
            <a:off x="0" y="5722937"/>
            <a:ext cx="9144000" cy="1135063"/>
          </a:xfrm>
          <a:prstGeom prst="rect">
            <a:avLst/>
          </a:prstGeom>
        </p:spPr>
      </p:pic>
      <p:sp>
        <p:nvSpPr>
          <p:cNvPr id="11" name="Title 1"/>
          <p:cNvSpPr>
            <a:spLocks noGrp="1"/>
          </p:cNvSpPr>
          <p:nvPr>
            <p:ph type="ctrTitle"/>
          </p:nvPr>
        </p:nvSpPr>
        <p:spPr>
          <a:xfrm>
            <a:off x="698664" y="3906982"/>
            <a:ext cx="5244935" cy="1219200"/>
          </a:xfrm>
        </p:spPr>
        <p:txBody>
          <a:bodyPr lIns="0" tIns="0" rIns="0" bIns="0" anchor="t" anchorCtr="0">
            <a:normAutofit/>
          </a:bodyPr>
          <a:lstStyle>
            <a:lvl1pPr algn="l">
              <a:lnSpc>
                <a:spcPts val="4000"/>
              </a:lnSpc>
              <a:defRPr lang="nl-BE" sz="3700" baseline="0" smtClean="0">
                <a:solidFill>
                  <a:schemeClr val="bg1"/>
                </a:solidFill>
              </a:defRPr>
            </a:lvl1pPr>
          </a:lstStyle>
          <a:p>
            <a:r>
              <a:rPr lang="nl-NL" smtClean="0"/>
              <a:t>Klik om de stijl te bewerken</a:t>
            </a:r>
            <a:endParaRPr lang="nl-BE"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ussenslide_hoofd_inhoud">
    <p:spTree>
      <p:nvGrpSpPr>
        <p:cNvPr id="1" name=""/>
        <p:cNvGrpSpPr/>
        <p:nvPr/>
      </p:nvGrpSpPr>
      <p:grpSpPr>
        <a:xfrm>
          <a:off x="0" y="0"/>
          <a:ext cx="0" cy="0"/>
          <a:chOff x="0" y="0"/>
          <a:chExt cx="0" cy="0"/>
        </a:xfrm>
      </p:grpSpPr>
      <p:pic>
        <p:nvPicPr>
          <p:cNvPr id="9" name="Picture 8" descr="20100510_PPT_14.jpg"/>
          <p:cNvPicPr>
            <a:picLocks noChangeAspect="1"/>
          </p:cNvPicPr>
          <p:nvPr userDrawn="1"/>
        </p:nvPicPr>
        <p:blipFill>
          <a:blip r:embed="rId2" cstate="print"/>
          <a:stretch>
            <a:fillRect/>
          </a:stretch>
        </p:blipFill>
        <p:spPr>
          <a:xfrm>
            <a:off x="-36512" y="-27384"/>
            <a:ext cx="9144000" cy="6858000"/>
          </a:xfrm>
          <a:prstGeom prst="rect">
            <a:avLst/>
          </a:prstGeom>
        </p:spPr>
      </p:pic>
      <p:sp>
        <p:nvSpPr>
          <p:cNvPr id="2" name="Title 1"/>
          <p:cNvSpPr>
            <a:spLocks noGrp="1"/>
          </p:cNvSpPr>
          <p:nvPr>
            <p:ph type="title"/>
          </p:nvPr>
        </p:nvSpPr>
        <p:spPr>
          <a:xfrm>
            <a:off x="457200" y="1978"/>
            <a:ext cx="7620000" cy="885825"/>
          </a:xfrm>
        </p:spPr>
        <p:txBody>
          <a:bodyPr lIns="0" tIns="0" rIns="0" bIns="0">
            <a:normAutofit/>
          </a:bodyPr>
          <a:lstStyle>
            <a:lvl1pPr algn="l">
              <a:defRPr lang="nl-BE" sz="2300" b="1" baseline="0" smtClean="0">
                <a:solidFill>
                  <a:schemeClr val="bg1"/>
                </a:solidFill>
              </a:defRPr>
            </a:lvl1pPr>
          </a:lstStyle>
          <a:p>
            <a:r>
              <a:rPr lang="nl-NL" smtClean="0"/>
              <a:t>Klik om de stijl te bewerken</a:t>
            </a:r>
            <a:endParaRPr lang="nl-BE" dirty="0"/>
          </a:p>
        </p:txBody>
      </p:sp>
      <p:sp>
        <p:nvSpPr>
          <p:cNvPr id="11" name="Content Placeholder 6"/>
          <p:cNvSpPr>
            <a:spLocks noGrp="1"/>
          </p:cNvSpPr>
          <p:nvPr>
            <p:ph sz="quarter" idx="10"/>
          </p:nvPr>
        </p:nvSpPr>
        <p:spPr>
          <a:xfrm>
            <a:off x="457200" y="1219200"/>
            <a:ext cx="7620000" cy="4876800"/>
          </a:xfrm>
        </p:spPr>
        <p:txBody>
          <a:bodyPr lIns="0" tIns="0" rIns="0" bIns="0">
            <a:normAutofit/>
          </a:bodyPr>
          <a:lstStyle>
            <a:lvl1pPr>
              <a:lnSpc>
                <a:spcPts val="2800"/>
              </a:lnSpc>
              <a:defRPr/>
            </a:lvl1pPr>
            <a:lvl2pPr>
              <a:lnSpc>
                <a:spcPts val="2500"/>
              </a:lnSpc>
              <a:defRPr/>
            </a:lvl2pPr>
            <a:lvl3pPr>
              <a:lnSpc>
                <a:spcPts val="2200"/>
              </a:lnSpc>
              <a:defRPr/>
            </a:lvl3pPr>
            <a:lvl4pPr>
              <a:lnSpc>
                <a:spcPts val="2800"/>
              </a:lnSpc>
              <a:defRPr/>
            </a:lvl4pPr>
            <a:lvl5pPr>
              <a:lnSpc>
                <a:spcPts val="2800"/>
              </a:lnSpc>
              <a:defRPr/>
            </a:lvl5pPr>
          </a:lstStyle>
          <a:p>
            <a:pPr lvl="0"/>
            <a:r>
              <a:rPr lang="nl-NL" smtClean="0"/>
              <a:t>Klik om de modelstijlen te bewerken</a:t>
            </a:r>
          </a:p>
          <a:p>
            <a:pPr lvl="1"/>
            <a:r>
              <a:rPr lang="nl-NL" smtClean="0"/>
              <a:t>Tweede niveau</a:t>
            </a:r>
          </a:p>
          <a:p>
            <a:pPr lvl="2"/>
            <a:r>
              <a:rPr lang="nl-NL" smtClean="0"/>
              <a:t>Derde niveau</a:t>
            </a:r>
          </a:p>
        </p:txBody>
      </p:sp>
      <p:pic>
        <p:nvPicPr>
          <p:cNvPr id="6" name="Afbeelding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1520" y="6329444"/>
            <a:ext cx="1872000" cy="209170"/>
          </a:xfrm>
          <a:prstGeom prst="rect">
            <a:avLst/>
          </a:prstGeom>
        </p:spPr>
      </p:pic>
      <p:pic>
        <p:nvPicPr>
          <p:cNvPr id="3" name="Afbeelding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870643" y="6040800"/>
            <a:ext cx="3268800" cy="817200"/>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ussenslide_inhoud">
    <p:spTree>
      <p:nvGrpSpPr>
        <p:cNvPr id="1" name=""/>
        <p:cNvGrpSpPr/>
        <p:nvPr/>
      </p:nvGrpSpPr>
      <p:grpSpPr>
        <a:xfrm>
          <a:off x="0" y="0"/>
          <a:ext cx="0" cy="0"/>
          <a:chOff x="0" y="0"/>
          <a:chExt cx="0" cy="0"/>
        </a:xfrm>
      </p:grpSpPr>
      <p:pic>
        <p:nvPicPr>
          <p:cNvPr id="10" name="Picture 9" descr="logo_baseline_klein.wmf"/>
          <p:cNvPicPr>
            <a:picLocks noChangeAspect="1"/>
          </p:cNvPicPr>
          <p:nvPr userDrawn="1"/>
        </p:nvPicPr>
        <p:blipFill>
          <a:blip r:embed="rId2" cstate="print"/>
          <a:stretch>
            <a:fillRect/>
          </a:stretch>
        </p:blipFill>
        <p:spPr>
          <a:xfrm>
            <a:off x="0" y="6019800"/>
            <a:ext cx="9144000" cy="838200"/>
          </a:xfrm>
          <a:prstGeom prst="rect">
            <a:avLst/>
          </a:prstGeom>
        </p:spPr>
      </p:pic>
      <p:sp>
        <p:nvSpPr>
          <p:cNvPr id="5" name="Content Placeholder 6"/>
          <p:cNvSpPr>
            <a:spLocks noGrp="1"/>
          </p:cNvSpPr>
          <p:nvPr>
            <p:ph sz="quarter" idx="10"/>
          </p:nvPr>
        </p:nvSpPr>
        <p:spPr>
          <a:xfrm>
            <a:off x="457200" y="1219200"/>
            <a:ext cx="7620000" cy="4876800"/>
          </a:xfrm>
        </p:spPr>
        <p:txBody>
          <a:bodyPr lIns="0" tIns="0" rIns="0" bIns="0">
            <a:normAutofit/>
          </a:bodyPr>
          <a:lstStyle>
            <a:lvl1pPr>
              <a:lnSpc>
                <a:spcPts val="2800"/>
              </a:lnSpc>
              <a:defRPr/>
            </a:lvl1pPr>
            <a:lvl2pPr>
              <a:lnSpc>
                <a:spcPts val="2500"/>
              </a:lnSpc>
              <a:defRPr/>
            </a:lvl2pPr>
            <a:lvl3pPr>
              <a:lnSpc>
                <a:spcPts val="2200"/>
              </a:lnSpc>
              <a:defRPr/>
            </a:lvl3pPr>
            <a:lvl4pPr>
              <a:lnSpc>
                <a:spcPts val="2800"/>
              </a:lnSpc>
              <a:defRPr/>
            </a:lvl4pPr>
            <a:lvl5pPr>
              <a:lnSpc>
                <a:spcPts val="2800"/>
              </a:lnSpc>
              <a:defRPr/>
            </a:lvl5pPr>
          </a:lstStyle>
          <a:p>
            <a:pPr lvl="0"/>
            <a:r>
              <a:rPr lang="nl-NL" smtClean="0"/>
              <a:t>Klik om de modelstijlen te bewerken</a:t>
            </a:r>
          </a:p>
          <a:p>
            <a:pPr lvl="1"/>
            <a:r>
              <a:rPr lang="nl-NL" smtClean="0"/>
              <a:t>Tweede niveau</a:t>
            </a:r>
          </a:p>
          <a:p>
            <a:pPr lvl="2"/>
            <a:r>
              <a:rPr lang="nl-NL" smtClean="0"/>
              <a:t>Derde niveau</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ussenslide_hoofd_diagram">
    <p:spTree>
      <p:nvGrpSpPr>
        <p:cNvPr id="1" name=""/>
        <p:cNvGrpSpPr/>
        <p:nvPr/>
      </p:nvGrpSpPr>
      <p:grpSpPr>
        <a:xfrm>
          <a:off x="0" y="0"/>
          <a:ext cx="0" cy="0"/>
          <a:chOff x="0" y="0"/>
          <a:chExt cx="0" cy="0"/>
        </a:xfrm>
      </p:grpSpPr>
      <p:pic>
        <p:nvPicPr>
          <p:cNvPr id="9" name="Picture 8" descr="20100510_PPT_14.jpg"/>
          <p:cNvPicPr>
            <a:picLocks noChangeAspect="1"/>
          </p:cNvPicPr>
          <p:nvPr userDrawn="1"/>
        </p:nvPicPr>
        <p:blipFill>
          <a:blip r:embed="rId2" cstate="print"/>
          <a:stretch>
            <a:fillRect/>
          </a:stretch>
        </p:blipFill>
        <p:spPr>
          <a:xfrm>
            <a:off x="0" y="0"/>
            <a:ext cx="9144000" cy="6858000"/>
          </a:xfrm>
          <a:prstGeom prst="rect">
            <a:avLst/>
          </a:prstGeom>
        </p:spPr>
      </p:pic>
      <p:pic>
        <p:nvPicPr>
          <p:cNvPr id="10" name="Picture 9" descr="logo_baseline_klein.wmf"/>
          <p:cNvPicPr>
            <a:picLocks noChangeAspect="1"/>
          </p:cNvPicPr>
          <p:nvPr userDrawn="1"/>
        </p:nvPicPr>
        <p:blipFill>
          <a:blip r:embed="rId3" cstate="print"/>
          <a:stretch>
            <a:fillRect/>
          </a:stretch>
        </p:blipFill>
        <p:spPr>
          <a:xfrm>
            <a:off x="0" y="6019800"/>
            <a:ext cx="9144000" cy="838200"/>
          </a:xfrm>
          <a:prstGeom prst="rect">
            <a:avLst/>
          </a:prstGeom>
        </p:spPr>
      </p:pic>
      <p:sp>
        <p:nvSpPr>
          <p:cNvPr id="11" name="Content Placeholder 6"/>
          <p:cNvSpPr>
            <a:spLocks noGrp="1"/>
          </p:cNvSpPr>
          <p:nvPr>
            <p:ph sz="quarter" idx="10"/>
          </p:nvPr>
        </p:nvSpPr>
        <p:spPr>
          <a:xfrm>
            <a:off x="457200" y="2209800"/>
            <a:ext cx="7620000" cy="3733800"/>
          </a:xfrm>
        </p:spPr>
        <p:txBody>
          <a:bodyPr lIns="0" tIns="0" rIns="0" bIns="0"/>
          <a:lstStyle>
            <a:lvl1pPr>
              <a:buNone/>
              <a:defRPr/>
            </a:lvl1pPr>
          </a:lstStyle>
          <a:p>
            <a:pPr lvl="0"/>
            <a:r>
              <a:rPr lang="nl-NL" smtClean="0"/>
              <a:t>Klik om de modelstijlen te bewerken</a:t>
            </a:r>
          </a:p>
        </p:txBody>
      </p:sp>
      <p:sp>
        <p:nvSpPr>
          <p:cNvPr id="12" name="Text Placeholder 11"/>
          <p:cNvSpPr>
            <a:spLocks noGrp="1"/>
          </p:cNvSpPr>
          <p:nvPr>
            <p:ph type="body" sz="quarter" idx="11"/>
          </p:nvPr>
        </p:nvSpPr>
        <p:spPr>
          <a:xfrm>
            <a:off x="457200" y="1235034"/>
            <a:ext cx="7620000" cy="973776"/>
          </a:xfrm>
        </p:spPr>
        <p:txBody>
          <a:bodyPr/>
          <a:lstStyle>
            <a:lvl1pPr>
              <a:buFont typeface="Arial" pitchFamily="34" charset="0"/>
              <a:buNone/>
              <a:defRPr/>
            </a:lvl1pPr>
          </a:lstStyle>
          <a:p>
            <a:pPr lvl="0"/>
            <a:r>
              <a:rPr lang="nl-NL" smtClean="0"/>
              <a:t>Klik om de modelstijlen te bewerken</a:t>
            </a:r>
          </a:p>
        </p:txBody>
      </p:sp>
      <p:sp>
        <p:nvSpPr>
          <p:cNvPr id="7" name="Title 1"/>
          <p:cNvSpPr>
            <a:spLocks noGrp="1"/>
          </p:cNvSpPr>
          <p:nvPr>
            <p:ph type="title"/>
          </p:nvPr>
        </p:nvSpPr>
        <p:spPr>
          <a:xfrm>
            <a:off x="457200" y="-7051"/>
            <a:ext cx="7620000" cy="885825"/>
          </a:xfrm>
        </p:spPr>
        <p:txBody>
          <a:bodyPr lIns="0" tIns="0" rIns="0" bIns="0">
            <a:normAutofit/>
          </a:bodyPr>
          <a:lstStyle>
            <a:lvl1pPr algn="l">
              <a:defRPr lang="nl-BE" sz="2300" b="1" baseline="0" smtClean="0">
                <a:solidFill>
                  <a:schemeClr val="bg1"/>
                </a:solidFill>
              </a:defRPr>
            </a:lvl1pPr>
          </a:lstStyle>
          <a:p>
            <a:r>
              <a:rPr lang="nl-NL" smtClean="0"/>
              <a:t>Klik om de stijl te bewerken</a:t>
            </a:r>
            <a:endParaRPr lang="nl-B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_2">
    <p:spTree>
      <p:nvGrpSpPr>
        <p:cNvPr id="1" name=""/>
        <p:cNvGrpSpPr/>
        <p:nvPr/>
      </p:nvGrpSpPr>
      <p:grpSpPr>
        <a:xfrm>
          <a:off x="0" y="0"/>
          <a:ext cx="0" cy="0"/>
          <a:chOff x="0" y="0"/>
          <a:chExt cx="0" cy="0"/>
        </a:xfrm>
      </p:grpSpPr>
      <p:pic>
        <p:nvPicPr>
          <p:cNvPr id="13" name="Picture 12" descr="20100510_PPT_1.jpg"/>
          <p:cNvPicPr>
            <a:picLocks noChangeAspect="1"/>
          </p:cNvPicPr>
          <p:nvPr userDrawn="1"/>
        </p:nvPicPr>
        <p:blipFill>
          <a:blip r:embed="rId2" cstate="print"/>
          <a:stretch>
            <a:fillRect/>
          </a:stretch>
        </p:blipFill>
        <p:spPr>
          <a:xfrm>
            <a:off x="0" y="0"/>
            <a:ext cx="9144000" cy="6858000"/>
          </a:xfrm>
          <a:prstGeom prst="rect">
            <a:avLst/>
          </a:prstGeom>
        </p:spPr>
      </p:pic>
      <p:pic>
        <p:nvPicPr>
          <p:cNvPr id="8" name="Picture 7" descr="logo_baseline_groot.wmf"/>
          <p:cNvPicPr>
            <a:picLocks noChangeAspect="1"/>
          </p:cNvPicPr>
          <p:nvPr userDrawn="1"/>
        </p:nvPicPr>
        <p:blipFill>
          <a:blip r:embed="rId3" cstate="print"/>
          <a:stretch>
            <a:fillRect/>
          </a:stretch>
        </p:blipFill>
        <p:spPr>
          <a:xfrm>
            <a:off x="0" y="5715001"/>
            <a:ext cx="9144000" cy="1143000"/>
          </a:xfrm>
          <a:prstGeom prst="rect">
            <a:avLst/>
          </a:prstGeom>
        </p:spPr>
      </p:pic>
      <p:sp>
        <p:nvSpPr>
          <p:cNvPr id="10" name="Subtitle 2"/>
          <p:cNvSpPr>
            <a:spLocks noGrp="1"/>
          </p:cNvSpPr>
          <p:nvPr>
            <p:ph type="subTitle" idx="1"/>
          </p:nvPr>
        </p:nvSpPr>
        <p:spPr>
          <a:xfrm>
            <a:off x="609600" y="3886200"/>
            <a:ext cx="4648200" cy="1600200"/>
          </a:xfrm>
        </p:spPr>
        <p:txBody>
          <a:bodyPr>
            <a:normAutofit/>
          </a:bodyPr>
          <a:lstStyle>
            <a:lvl1pPr marL="0" indent="0" algn="l">
              <a:lnSpc>
                <a:spcPts val="2000"/>
              </a:lnSpc>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dirty="0"/>
          </a:p>
        </p:txBody>
      </p:sp>
      <p:sp>
        <p:nvSpPr>
          <p:cNvPr id="7" name="Title 1"/>
          <p:cNvSpPr>
            <a:spLocks noGrp="1"/>
          </p:cNvSpPr>
          <p:nvPr>
            <p:ph type="ctrTitle" hasCustomPrompt="1"/>
          </p:nvPr>
        </p:nvSpPr>
        <p:spPr>
          <a:xfrm>
            <a:off x="609600" y="1981200"/>
            <a:ext cx="4648200" cy="1524000"/>
          </a:xfrm>
        </p:spPr>
        <p:txBody>
          <a:bodyPr lIns="0" tIns="0" rIns="0" bIns="0" anchor="b" anchorCtr="0"/>
          <a:lstStyle>
            <a:lvl1pPr algn="l">
              <a:lnSpc>
                <a:spcPts val="3700"/>
              </a:lnSpc>
              <a:defRPr lang="nl-BE" sz="3700" b="1" baseline="0" smtClean="0">
                <a:solidFill>
                  <a:schemeClr val="bg1"/>
                </a:solidFill>
              </a:defRPr>
            </a:lvl1pPr>
          </a:lstStyle>
          <a:p>
            <a:r>
              <a:rPr lang="nl-BE" dirty="0" smtClean="0"/>
              <a:t/>
            </a:r>
            <a:br>
              <a:rPr lang="nl-BE" dirty="0" smtClean="0"/>
            </a:br>
            <a:r>
              <a:rPr lang="nl-BE" dirty="0" smtClean="0"/>
              <a:t>Title</a:t>
            </a:r>
            <a:endParaRPr lang="nl-BE"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ussenslide_hoofd_kolommen">
    <p:spTree>
      <p:nvGrpSpPr>
        <p:cNvPr id="1" name=""/>
        <p:cNvGrpSpPr/>
        <p:nvPr/>
      </p:nvGrpSpPr>
      <p:grpSpPr>
        <a:xfrm>
          <a:off x="0" y="0"/>
          <a:ext cx="0" cy="0"/>
          <a:chOff x="0" y="0"/>
          <a:chExt cx="0" cy="0"/>
        </a:xfrm>
      </p:grpSpPr>
      <p:pic>
        <p:nvPicPr>
          <p:cNvPr id="21" name="Picture 20" descr="20100510_PPT_14.jpg"/>
          <p:cNvPicPr>
            <a:picLocks noChangeAspect="1"/>
          </p:cNvPicPr>
          <p:nvPr userDrawn="1"/>
        </p:nvPicPr>
        <p:blipFill>
          <a:blip r:embed="rId2" cstate="print"/>
          <a:stretch>
            <a:fillRect/>
          </a:stretch>
        </p:blipFill>
        <p:spPr>
          <a:xfrm>
            <a:off x="0" y="0"/>
            <a:ext cx="9144000" cy="6858000"/>
          </a:xfrm>
          <a:prstGeom prst="rect">
            <a:avLst/>
          </a:prstGeom>
        </p:spPr>
      </p:pic>
      <p:pic>
        <p:nvPicPr>
          <p:cNvPr id="16" name="Picture 15" descr="logo_baseline_klein.wmf"/>
          <p:cNvPicPr>
            <a:picLocks noChangeAspect="1"/>
          </p:cNvPicPr>
          <p:nvPr userDrawn="1"/>
        </p:nvPicPr>
        <p:blipFill>
          <a:blip r:embed="rId3" cstate="print"/>
          <a:stretch>
            <a:fillRect/>
          </a:stretch>
        </p:blipFill>
        <p:spPr>
          <a:xfrm>
            <a:off x="0" y="6019800"/>
            <a:ext cx="9144000" cy="838200"/>
          </a:xfrm>
          <a:prstGeom prst="rect">
            <a:avLst/>
          </a:prstGeom>
        </p:spPr>
      </p:pic>
      <p:sp>
        <p:nvSpPr>
          <p:cNvPr id="4" name="Content Placeholder 3"/>
          <p:cNvSpPr>
            <a:spLocks noGrp="1"/>
          </p:cNvSpPr>
          <p:nvPr>
            <p:ph sz="half" idx="2"/>
          </p:nvPr>
        </p:nvSpPr>
        <p:spPr>
          <a:xfrm>
            <a:off x="457200" y="1905000"/>
            <a:ext cx="2590800" cy="3962400"/>
          </a:xfrm>
        </p:spPr>
        <p:txBody>
          <a:bodyPr>
            <a:normAutofit/>
          </a:bodyPr>
          <a:lstStyle>
            <a:lvl1pPr>
              <a:lnSpc>
                <a:spcPts val="2800"/>
              </a:lnSpc>
              <a:defRPr sz="1700"/>
            </a:lvl1pPr>
            <a:lvl2pPr>
              <a:lnSpc>
                <a:spcPts val="2500"/>
              </a:lnSpc>
              <a:defRPr sz="1700"/>
            </a:lvl2pPr>
            <a:lvl3pPr>
              <a:lnSpc>
                <a:spcPts val="2200"/>
              </a:lnSpc>
              <a:defRPr sz="1700"/>
            </a:lvl3pPr>
            <a:lvl4pPr>
              <a:lnSpc>
                <a:spcPts val="2800"/>
              </a:lnSpc>
              <a:defRPr sz="1700"/>
            </a:lvl4pPr>
            <a:lvl5pPr>
              <a:lnSpc>
                <a:spcPts val="2800"/>
              </a:lnSpc>
              <a:defRPr sz="17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p:txBody>
      </p:sp>
      <p:sp>
        <p:nvSpPr>
          <p:cNvPr id="11" name="Text Placeholder 2"/>
          <p:cNvSpPr>
            <a:spLocks noGrp="1"/>
          </p:cNvSpPr>
          <p:nvPr>
            <p:ph type="body" idx="10"/>
          </p:nvPr>
        </p:nvSpPr>
        <p:spPr>
          <a:xfrm>
            <a:off x="3124200" y="1219200"/>
            <a:ext cx="2590800" cy="639762"/>
          </a:xfrm>
        </p:spPr>
        <p:txBody>
          <a:bodyPr lIns="0" tIns="0" rIns="0" bIns="0" anchor="ctr" anchorCtr="0">
            <a:normAutofit/>
          </a:bodyPr>
          <a:lstStyle>
            <a:lvl1pPr marL="0" indent="0" algn="l">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12" name="Content Placeholder 3"/>
          <p:cNvSpPr>
            <a:spLocks noGrp="1"/>
          </p:cNvSpPr>
          <p:nvPr>
            <p:ph sz="half" idx="11"/>
          </p:nvPr>
        </p:nvSpPr>
        <p:spPr>
          <a:xfrm>
            <a:off x="3124200" y="1905000"/>
            <a:ext cx="2590800" cy="3951288"/>
          </a:xfrm>
        </p:spPr>
        <p:txBody>
          <a:bodyPr>
            <a:normAutofit/>
          </a:bodyPr>
          <a:lstStyle>
            <a:lvl1pPr>
              <a:lnSpc>
                <a:spcPts val="2800"/>
              </a:lnSpc>
              <a:defRPr sz="1700"/>
            </a:lvl1pPr>
            <a:lvl2pPr>
              <a:lnSpc>
                <a:spcPts val="2500"/>
              </a:lnSpc>
              <a:defRPr sz="1700"/>
            </a:lvl2pPr>
            <a:lvl3pPr>
              <a:lnSpc>
                <a:spcPts val="2200"/>
              </a:lnSpc>
              <a:defRPr sz="1700"/>
            </a:lvl3pPr>
            <a:lvl4pPr>
              <a:lnSpc>
                <a:spcPts val="2800"/>
              </a:lnSpc>
              <a:defRPr sz="1700"/>
            </a:lvl4pPr>
            <a:lvl5pPr>
              <a:lnSpc>
                <a:spcPts val="2800"/>
              </a:lnSpc>
              <a:defRPr sz="17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p:txBody>
      </p:sp>
      <p:sp>
        <p:nvSpPr>
          <p:cNvPr id="15" name="Text Placeholder 2"/>
          <p:cNvSpPr>
            <a:spLocks noGrp="1"/>
          </p:cNvSpPr>
          <p:nvPr>
            <p:ph type="body" idx="13"/>
          </p:nvPr>
        </p:nvSpPr>
        <p:spPr>
          <a:xfrm>
            <a:off x="5791200" y="1219200"/>
            <a:ext cx="2590800" cy="639762"/>
          </a:xfrm>
        </p:spPr>
        <p:txBody>
          <a:bodyPr lIns="0" tIns="0" rIns="0" bIns="0" anchor="ctr" anchorCtr="0">
            <a:normAutofit/>
          </a:bodyPr>
          <a:lstStyle>
            <a:lvl1pPr marL="0" indent="0" algn="l">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18" name="Content Placeholder 3"/>
          <p:cNvSpPr>
            <a:spLocks noGrp="1"/>
          </p:cNvSpPr>
          <p:nvPr>
            <p:ph sz="half" idx="14"/>
          </p:nvPr>
        </p:nvSpPr>
        <p:spPr>
          <a:xfrm>
            <a:off x="5791200" y="1905000"/>
            <a:ext cx="2590800" cy="3951288"/>
          </a:xfrm>
        </p:spPr>
        <p:txBody>
          <a:bodyPr>
            <a:normAutofit/>
          </a:bodyPr>
          <a:lstStyle>
            <a:lvl1pPr>
              <a:lnSpc>
                <a:spcPts val="2800"/>
              </a:lnSpc>
              <a:defRPr sz="1700"/>
            </a:lvl1pPr>
            <a:lvl2pPr>
              <a:lnSpc>
                <a:spcPts val="2500"/>
              </a:lnSpc>
              <a:defRPr sz="1700"/>
            </a:lvl2pPr>
            <a:lvl3pPr>
              <a:lnSpc>
                <a:spcPts val="2200"/>
              </a:lnSpc>
              <a:defRPr sz="1700"/>
            </a:lvl3pPr>
            <a:lvl4pPr>
              <a:lnSpc>
                <a:spcPts val="2800"/>
              </a:lnSpc>
              <a:defRPr sz="1700"/>
            </a:lvl4pPr>
            <a:lvl5pPr>
              <a:lnSpc>
                <a:spcPts val="2800"/>
              </a:lnSpc>
              <a:defRPr sz="17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p:txBody>
      </p:sp>
      <p:sp>
        <p:nvSpPr>
          <p:cNvPr id="19" name="Title 1"/>
          <p:cNvSpPr>
            <a:spLocks noGrp="1"/>
          </p:cNvSpPr>
          <p:nvPr>
            <p:ph type="title"/>
          </p:nvPr>
        </p:nvSpPr>
        <p:spPr>
          <a:xfrm>
            <a:off x="457200" y="-7051"/>
            <a:ext cx="7620000" cy="885825"/>
          </a:xfrm>
        </p:spPr>
        <p:txBody>
          <a:bodyPr lIns="0" tIns="0" rIns="0" bIns="0">
            <a:normAutofit/>
          </a:bodyPr>
          <a:lstStyle>
            <a:lvl1pPr algn="l">
              <a:defRPr lang="nl-BE" sz="2300" b="1" baseline="0" smtClean="0">
                <a:solidFill>
                  <a:schemeClr val="bg1"/>
                </a:solidFill>
              </a:defRPr>
            </a:lvl1pPr>
          </a:lstStyle>
          <a:p>
            <a:r>
              <a:rPr lang="nl-NL" smtClean="0"/>
              <a:t>Klik om de stijl te bewerken</a:t>
            </a:r>
            <a:endParaRPr lang="nl-BE" dirty="0"/>
          </a:p>
        </p:txBody>
      </p:sp>
      <p:sp>
        <p:nvSpPr>
          <p:cNvPr id="3" name="Text Placeholder 2"/>
          <p:cNvSpPr>
            <a:spLocks noGrp="1"/>
          </p:cNvSpPr>
          <p:nvPr>
            <p:ph type="body" idx="1"/>
          </p:nvPr>
        </p:nvSpPr>
        <p:spPr>
          <a:xfrm>
            <a:off x="457200" y="1219200"/>
            <a:ext cx="2590800" cy="639762"/>
          </a:xfrm>
        </p:spPr>
        <p:txBody>
          <a:bodyPr lIns="0" tIns="0" rIns="0" bIns="0" anchor="ctr" anchorCtr="0">
            <a:normAutofit/>
          </a:bodyPr>
          <a:lstStyle>
            <a:lvl1pPr marL="0" indent="0" algn="l">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ussenslide_2_kolommen_2">
    <p:spTree>
      <p:nvGrpSpPr>
        <p:cNvPr id="1" name=""/>
        <p:cNvGrpSpPr/>
        <p:nvPr/>
      </p:nvGrpSpPr>
      <p:grpSpPr>
        <a:xfrm>
          <a:off x="0" y="0"/>
          <a:ext cx="0" cy="0"/>
          <a:chOff x="0" y="0"/>
          <a:chExt cx="0" cy="0"/>
        </a:xfrm>
      </p:grpSpPr>
      <p:pic>
        <p:nvPicPr>
          <p:cNvPr id="11" name="Picture 10" descr="20100510_PPT_14.jpg"/>
          <p:cNvPicPr>
            <a:picLocks noChangeAspect="1"/>
          </p:cNvPicPr>
          <p:nvPr userDrawn="1"/>
        </p:nvPicPr>
        <p:blipFill>
          <a:blip r:embed="rId2" cstate="print"/>
          <a:stretch>
            <a:fillRect/>
          </a:stretch>
        </p:blipFill>
        <p:spPr>
          <a:xfrm>
            <a:off x="0" y="0"/>
            <a:ext cx="9144000" cy="6858000"/>
          </a:xfrm>
          <a:prstGeom prst="rect">
            <a:avLst/>
          </a:prstGeom>
        </p:spPr>
      </p:pic>
      <p:pic>
        <p:nvPicPr>
          <p:cNvPr id="10" name="Picture 9" descr="logo_baseline_klein.wmf"/>
          <p:cNvPicPr>
            <a:picLocks noChangeAspect="1"/>
          </p:cNvPicPr>
          <p:nvPr userDrawn="1"/>
        </p:nvPicPr>
        <p:blipFill>
          <a:blip r:embed="rId3" cstate="print"/>
          <a:stretch>
            <a:fillRect/>
          </a:stretch>
        </p:blipFill>
        <p:spPr>
          <a:xfrm>
            <a:off x="0" y="6019800"/>
            <a:ext cx="9144000" cy="838200"/>
          </a:xfrm>
          <a:prstGeom prst="rect">
            <a:avLst/>
          </a:prstGeom>
        </p:spPr>
      </p:pic>
      <p:sp>
        <p:nvSpPr>
          <p:cNvPr id="9" name="Text Placeholder 8"/>
          <p:cNvSpPr>
            <a:spLocks noGrp="1"/>
          </p:cNvSpPr>
          <p:nvPr>
            <p:ph type="body" sz="quarter" idx="13"/>
          </p:nvPr>
        </p:nvSpPr>
        <p:spPr>
          <a:xfrm>
            <a:off x="457200" y="1219200"/>
            <a:ext cx="3733800" cy="4495800"/>
          </a:xfrm>
        </p:spPr>
        <p:txBody>
          <a:bodyPr/>
          <a:lstStyle>
            <a:lvl1pPr>
              <a:lnSpc>
                <a:spcPts val="2800"/>
              </a:lnSpc>
              <a:defRPr/>
            </a:lvl1pPr>
            <a:lvl2pPr>
              <a:lnSpc>
                <a:spcPts val="2500"/>
              </a:lnSpc>
              <a:defRPr/>
            </a:lvl2pPr>
            <a:lvl3pPr>
              <a:lnSpc>
                <a:spcPts val="2200"/>
              </a:lnSpc>
              <a:defRPr/>
            </a:lvl3pPr>
            <a:lvl4pPr>
              <a:lnSpc>
                <a:spcPts val="2800"/>
              </a:lnSpc>
              <a:defRPr/>
            </a:lvl4pPr>
            <a:lvl5pPr>
              <a:lnSpc>
                <a:spcPts val="2800"/>
              </a:lnSpc>
              <a:defRPr/>
            </a:lvl5pPr>
          </a:lstStyle>
          <a:p>
            <a:pPr lvl="0"/>
            <a:r>
              <a:rPr lang="nl-NL" smtClean="0"/>
              <a:t>Klik om de modelstijlen te bewerken</a:t>
            </a:r>
          </a:p>
          <a:p>
            <a:pPr lvl="1"/>
            <a:r>
              <a:rPr lang="nl-NL" smtClean="0"/>
              <a:t>Tweede niveau</a:t>
            </a:r>
          </a:p>
          <a:p>
            <a:pPr lvl="2"/>
            <a:r>
              <a:rPr lang="nl-NL" smtClean="0"/>
              <a:t>Derde niveau</a:t>
            </a:r>
          </a:p>
        </p:txBody>
      </p:sp>
      <p:sp>
        <p:nvSpPr>
          <p:cNvPr id="8" name="Text Placeholder 8"/>
          <p:cNvSpPr>
            <a:spLocks noGrp="1"/>
          </p:cNvSpPr>
          <p:nvPr>
            <p:ph type="body" sz="quarter" idx="14"/>
          </p:nvPr>
        </p:nvSpPr>
        <p:spPr>
          <a:xfrm>
            <a:off x="4343400" y="1219200"/>
            <a:ext cx="3733800" cy="4495800"/>
          </a:xfrm>
        </p:spPr>
        <p:txBody>
          <a:bodyPr/>
          <a:lstStyle>
            <a:lvl1pPr>
              <a:lnSpc>
                <a:spcPts val="2800"/>
              </a:lnSpc>
              <a:defRPr/>
            </a:lvl1pPr>
            <a:lvl2pPr>
              <a:lnSpc>
                <a:spcPts val="2500"/>
              </a:lnSpc>
              <a:defRPr/>
            </a:lvl2pPr>
            <a:lvl3pPr>
              <a:lnSpc>
                <a:spcPts val="2200"/>
              </a:lnSpc>
              <a:defRPr/>
            </a:lvl3pPr>
            <a:lvl4pPr>
              <a:lnSpc>
                <a:spcPts val="2800"/>
              </a:lnSpc>
              <a:defRPr/>
            </a:lvl4pPr>
            <a:lvl5pPr>
              <a:lnSpc>
                <a:spcPts val="2800"/>
              </a:lnSpc>
              <a:defRPr/>
            </a:lvl5pPr>
          </a:lstStyle>
          <a:p>
            <a:pPr lvl="0"/>
            <a:r>
              <a:rPr lang="nl-NL" smtClean="0"/>
              <a:t>Klik om de modelstijlen te bewerken</a:t>
            </a:r>
          </a:p>
          <a:p>
            <a:pPr lvl="1"/>
            <a:r>
              <a:rPr lang="nl-NL" smtClean="0"/>
              <a:t>Tweede niveau</a:t>
            </a:r>
          </a:p>
          <a:p>
            <a:pPr lvl="2"/>
            <a:r>
              <a:rPr lang="nl-NL" smtClean="0"/>
              <a:t>Derde niveau</a:t>
            </a:r>
          </a:p>
        </p:txBody>
      </p:sp>
      <p:sp>
        <p:nvSpPr>
          <p:cNvPr id="12" name="Title 1"/>
          <p:cNvSpPr>
            <a:spLocks noGrp="1"/>
          </p:cNvSpPr>
          <p:nvPr>
            <p:ph type="title"/>
          </p:nvPr>
        </p:nvSpPr>
        <p:spPr>
          <a:xfrm>
            <a:off x="457200" y="-7051"/>
            <a:ext cx="7620000" cy="885825"/>
          </a:xfrm>
        </p:spPr>
        <p:txBody>
          <a:bodyPr lIns="0" tIns="0" rIns="0" bIns="0">
            <a:normAutofit/>
          </a:bodyPr>
          <a:lstStyle>
            <a:lvl1pPr algn="l">
              <a:defRPr lang="nl-BE" sz="2300" b="1" baseline="0" smtClean="0">
                <a:solidFill>
                  <a:schemeClr val="bg1"/>
                </a:solidFill>
              </a:defRPr>
            </a:lvl1pPr>
          </a:lstStyle>
          <a:p>
            <a:r>
              <a:rPr lang="nl-NL" smtClean="0"/>
              <a:t>Klik om de stijl te bewerken</a:t>
            </a:r>
            <a:endParaRPr lang="nl-BE"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ussenslide_hoofd_inhoud_afbeelding">
    <p:spTree>
      <p:nvGrpSpPr>
        <p:cNvPr id="1" name=""/>
        <p:cNvGrpSpPr/>
        <p:nvPr/>
      </p:nvGrpSpPr>
      <p:grpSpPr>
        <a:xfrm>
          <a:off x="0" y="0"/>
          <a:ext cx="0" cy="0"/>
          <a:chOff x="0" y="0"/>
          <a:chExt cx="0" cy="0"/>
        </a:xfrm>
      </p:grpSpPr>
      <p:pic>
        <p:nvPicPr>
          <p:cNvPr id="11" name="Picture 10" descr="20100510_PPT_14.jpg"/>
          <p:cNvPicPr>
            <a:picLocks noChangeAspect="1"/>
          </p:cNvPicPr>
          <p:nvPr userDrawn="1"/>
        </p:nvPicPr>
        <p:blipFill>
          <a:blip r:embed="rId2" cstate="print"/>
          <a:stretch>
            <a:fillRect/>
          </a:stretch>
        </p:blipFill>
        <p:spPr>
          <a:xfrm>
            <a:off x="0" y="0"/>
            <a:ext cx="9144000" cy="6858000"/>
          </a:xfrm>
          <a:prstGeom prst="rect">
            <a:avLst/>
          </a:prstGeom>
        </p:spPr>
      </p:pic>
      <p:pic>
        <p:nvPicPr>
          <p:cNvPr id="10" name="Picture 9" descr="logo_baseline_klein.wmf"/>
          <p:cNvPicPr>
            <a:picLocks noChangeAspect="1"/>
          </p:cNvPicPr>
          <p:nvPr userDrawn="1"/>
        </p:nvPicPr>
        <p:blipFill>
          <a:blip r:embed="rId3" cstate="print"/>
          <a:stretch>
            <a:fillRect/>
          </a:stretch>
        </p:blipFill>
        <p:spPr>
          <a:xfrm>
            <a:off x="0" y="6019800"/>
            <a:ext cx="9144000" cy="838200"/>
          </a:xfrm>
          <a:prstGeom prst="rect">
            <a:avLst/>
          </a:prstGeom>
        </p:spPr>
      </p:pic>
      <p:sp>
        <p:nvSpPr>
          <p:cNvPr id="3" name="Picture Placeholder 2"/>
          <p:cNvSpPr>
            <a:spLocks noGrp="1"/>
          </p:cNvSpPr>
          <p:nvPr>
            <p:ph type="pic" idx="1"/>
          </p:nvPr>
        </p:nvSpPr>
        <p:spPr>
          <a:xfrm>
            <a:off x="4267200" y="1219200"/>
            <a:ext cx="4419600" cy="4495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BE" dirty="0"/>
          </a:p>
        </p:txBody>
      </p:sp>
      <p:sp>
        <p:nvSpPr>
          <p:cNvPr id="9" name="Text Placeholder 8"/>
          <p:cNvSpPr>
            <a:spLocks noGrp="1"/>
          </p:cNvSpPr>
          <p:nvPr>
            <p:ph type="body" sz="quarter" idx="13"/>
          </p:nvPr>
        </p:nvSpPr>
        <p:spPr>
          <a:xfrm>
            <a:off x="457200" y="1219200"/>
            <a:ext cx="3733800" cy="4495800"/>
          </a:xfrm>
        </p:spPr>
        <p:txBody>
          <a:bodyPr/>
          <a:lstStyle>
            <a:lvl1pPr>
              <a:lnSpc>
                <a:spcPts val="2800"/>
              </a:lnSpc>
              <a:defRPr/>
            </a:lvl1pPr>
            <a:lvl2pPr>
              <a:lnSpc>
                <a:spcPts val="2500"/>
              </a:lnSpc>
              <a:defRPr/>
            </a:lvl2pPr>
            <a:lvl3pPr>
              <a:lnSpc>
                <a:spcPts val="2200"/>
              </a:lnSpc>
              <a:defRPr/>
            </a:lvl3pPr>
            <a:lvl4pPr>
              <a:lnSpc>
                <a:spcPts val="2800"/>
              </a:lnSpc>
              <a:defRPr/>
            </a:lvl4pPr>
            <a:lvl5pPr>
              <a:lnSpc>
                <a:spcPts val="2800"/>
              </a:lnSpc>
              <a:defRPr/>
            </a:lvl5pPr>
          </a:lstStyle>
          <a:p>
            <a:pPr lvl="0"/>
            <a:r>
              <a:rPr lang="nl-NL" smtClean="0"/>
              <a:t>Klik om de modelstijlen te bewerken</a:t>
            </a:r>
          </a:p>
          <a:p>
            <a:pPr lvl="1"/>
            <a:r>
              <a:rPr lang="nl-NL" smtClean="0"/>
              <a:t>Tweede niveau</a:t>
            </a:r>
          </a:p>
          <a:p>
            <a:pPr lvl="2"/>
            <a:r>
              <a:rPr lang="nl-NL" smtClean="0"/>
              <a:t>Derde niveau</a:t>
            </a:r>
          </a:p>
        </p:txBody>
      </p:sp>
      <p:sp>
        <p:nvSpPr>
          <p:cNvPr id="8" name="Title 1"/>
          <p:cNvSpPr>
            <a:spLocks noGrp="1"/>
          </p:cNvSpPr>
          <p:nvPr>
            <p:ph type="title"/>
          </p:nvPr>
        </p:nvSpPr>
        <p:spPr>
          <a:xfrm>
            <a:off x="457200" y="-7051"/>
            <a:ext cx="7620000" cy="885825"/>
          </a:xfrm>
        </p:spPr>
        <p:txBody>
          <a:bodyPr lIns="0" tIns="0" rIns="0" bIns="0">
            <a:normAutofit/>
          </a:bodyPr>
          <a:lstStyle>
            <a:lvl1pPr algn="l">
              <a:defRPr lang="nl-BE" sz="2300" b="1" baseline="0" smtClean="0">
                <a:solidFill>
                  <a:schemeClr val="bg1"/>
                </a:solidFill>
              </a:defRPr>
            </a:lvl1pPr>
          </a:lstStyle>
          <a:p>
            <a:r>
              <a:rPr lang="nl-NL" smtClean="0"/>
              <a:t>Klik om de stijl te bewerken</a:t>
            </a:r>
            <a:endParaRPr lang="nl-BE"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lotslide">
    <p:spTree>
      <p:nvGrpSpPr>
        <p:cNvPr id="1" name=""/>
        <p:cNvGrpSpPr/>
        <p:nvPr/>
      </p:nvGrpSpPr>
      <p:grpSpPr>
        <a:xfrm>
          <a:off x="0" y="0"/>
          <a:ext cx="0" cy="0"/>
          <a:chOff x="0" y="0"/>
          <a:chExt cx="0" cy="0"/>
        </a:xfrm>
      </p:grpSpPr>
      <p:pic>
        <p:nvPicPr>
          <p:cNvPr id="9" name="Picture 8" descr="20100510_PPT_14.jpg"/>
          <p:cNvPicPr>
            <a:picLocks noChangeAspect="1"/>
          </p:cNvPicPr>
          <p:nvPr userDrawn="1"/>
        </p:nvPicPr>
        <p:blipFill>
          <a:blip r:embed="rId2" cstate="print"/>
          <a:stretch>
            <a:fillRect/>
          </a:stretch>
        </p:blipFill>
        <p:spPr>
          <a:xfrm>
            <a:off x="0" y="0"/>
            <a:ext cx="9144000" cy="6858000"/>
          </a:xfrm>
          <a:prstGeom prst="rect">
            <a:avLst/>
          </a:prstGeom>
        </p:spPr>
      </p:pic>
      <p:pic>
        <p:nvPicPr>
          <p:cNvPr id="10" name="Picture 9" descr="logo_baseline_klein.wmf"/>
          <p:cNvPicPr>
            <a:picLocks noChangeAspect="1"/>
          </p:cNvPicPr>
          <p:nvPr userDrawn="1"/>
        </p:nvPicPr>
        <p:blipFill>
          <a:blip r:embed="rId3" cstate="print"/>
          <a:stretch>
            <a:fillRect/>
          </a:stretch>
        </p:blipFill>
        <p:spPr>
          <a:xfrm>
            <a:off x="0" y="6019800"/>
            <a:ext cx="9144000" cy="838200"/>
          </a:xfrm>
          <a:prstGeom prst="rect">
            <a:avLst/>
          </a:prstGeom>
        </p:spPr>
      </p:pic>
      <p:sp>
        <p:nvSpPr>
          <p:cNvPr id="2" name="Title 1"/>
          <p:cNvSpPr>
            <a:spLocks noGrp="1"/>
          </p:cNvSpPr>
          <p:nvPr>
            <p:ph type="title"/>
          </p:nvPr>
        </p:nvSpPr>
        <p:spPr>
          <a:xfrm>
            <a:off x="457200" y="1978"/>
            <a:ext cx="7620000" cy="885825"/>
          </a:xfrm>
        </p:spPr>
        <p:txBody>
          <a:bodyPr lIns="0" tIns="0" rIns="0" bIns="0">
            <a:normAutofit/>
          </a:bodyPr>
          <a:lstStyle>
            <a:lvl1pPr algn="l">
              <a:defRPr lang="nl-BE" sz="2300" b="1" baseline="0" smtClean="0">
                <a:solidFill>
                  <a:schemeClr val="bg1"/>
                </a:solidFill>
              </a:defRPr>
            </a:lvl1pPr>
          </a:lstStyle>
          <a:p>
            <a:r>
              <a:rPr lang="nl-NL" smtClean="0"/>
              <a:t>Klik om de stijl te bewerken</a:t>
            </a:r>
            <a:endParaRPr lang="nl-BE" dirty="0"/>
          </a:p>
        </p:txBody>
      </p:sp>
      <p:sp>
        <p:nvSpPr>
          <p:cNvPr id="11" name="Content Placeholder 6"/>
          <p:cNvSpPr>
            <a:spLocks noGrp="1"/>
          </p:cNvSpPr>
          <p:nvPr>
            <p:ph sz="quarter" idx="10"/>
          </p:nvPr>
        </p:nvSpPr>
        <p:spPr>
          <a:xfrm>
            <a:off x="457200" y="1219200"/>
            <a:ext cx="7620000" cy="4876800"/>
          </a:xfrm>
        </p:spPr>
        <p:txBody>
          <a:bodyPr lIns="0" tIns="0" rIns="0" bIns="0">
            <a:normAutofit/>
          </a:bodyPr>
          <a:lstStyle>
            <a:lvl1pPr>
              <a:lnSpc>
                <a:spcPts val="8400"/>
              </a:lnSpc>
              <a:buNone/>
              <a:defRPr sz="8400"/>
            </a:lvl1pPr>
            <a:lvl2pPr>
              <a:lnSpc>
                <a:spcPts val="2500"/>
              </a:lnSpc>
              <a:defRPr/>
            </a:lvl2pPr>
            <a:lvl3pPr>
              <a:lnSpc>
                <a:spcPts val="2200"/>
              </a:lnSpc>
              <a:defRPr/>
            </a:lvl3pPr>
            <a:lvl4pPr>
              <a:lnSpc>
                <a:spcPts val="2800"/>
              </a:lnSpc>
              <a:defRPr/>
            </a:lvl4pPr>
            <a:lvl5pPr>
              <a:lnSpc>
                <a:spcPts val="2800"/>
              </a:lnSpc>
              <a:defRPr/>
            </a:lvl5pPr>
          </a:lstStyle>
          <a:p>
            <a:pPr lvl="0"/>
            <a:r>
              <a:rPr lang="nl-NL" smtClean="0"/>
              <a:t>Klik om de modelstijlen te bewerken</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el_1">
    <p:spTree>
      <p:nvGrpSpPr>
        <p:cNvPr id="1" name=""/>
        <p:cNvGrpSpPr/>
        <p:nvPr/>
      </p:nvGrpSpPr>
      <p:grpSpPr>
        <a:xfrm>
          <a:off x="0" y="0"/>
          <a:ext cx="0" cy="0"/>
          <a:chOff x="0" y="0"/>
          <a:chExt cx="0" cy="0"/>
        </a:xfrm>
      </p:grpSpPr>
      <p:pic>
        <p:nvPicPr>
          <p:cNvPr id="13" name="Picture 12" descr="20100510_PPT_1.jpg"/>
          <p:cNvPicPr>
            <a:picLocks noChangeAspect="1"/>
          </p:cNvPicPr>
          <p:nvPr userDrawn="1"/>
        </p:nvPicPr>
        <p:blipFill>
          <a:blip r:embed="rId2" cstate="print"/>
          <a:stretch>
            <a:fillRect/>
          </a:stretch>
        </p:blipFill>
        <p:spPr>
          <a:xfrm>
            <a:off x="0" y="0"/>
            <a:ext cx="9144000" cy="6858000"/>
          </a:xfrm>
          <a:prstGeom prst="rect">
            <a:avLst/>
          </a:prstGeom>
        </p:spPr>
      </p:pic>
      <p:pic>
        <p:nvPicPr>
          <p:cNvPr id="8" name="Picture 7" descr="logo_baseline_groot.wmf"/>
          <p:cNvPicPr>
            <a:picLocks noChangeAspect="1"/>
          </p:cNvPicPr>
          <p:nvPr userDrawn="1"/>
        </p:nvPicPr>
        <p:blipFill>
          <a:blip r:embed="rId3" cstate="print"/>
          <a:stretch>
            <a:fillRect/>
          </a:stretch>
        </p:blipFill>
        <p:spPr>
          <a:xfrm>
            <a:off x="0" y="5718970"/>
            <a:ext cx="9144000" cy="1135062"/>
          </a:xfrm>
          <a:prstGeom prst="rect">
            <a:avLst/>
          </a:prstGeom>
        </p:spPr>
      </p:pic>
      <p:sp>
        <p:nvSpPr>
          <p:cNvPr id="9" name="Subtitle 2"/>
          <p:cNvSpPr>
            <a:spLocks noGrp="1"/>
          </p:cNvSpPr>
          <p:nvPr>
            <p:ph type="subTitle" idx="1"/>
          </p:nvPr>
        </p:nvSpPr>
        <p:spPr>
          <a:xfrm>
            <a:off x="609600" y="3886200"/>
            <a:ext cx="4648200" cy="1600200"/>
          </a:xfrm>
        </p:spPr>
        <p:txBody>
          <a:bodyPr>
            <a:normAutofit/>
          </a:bodyPr>
          <a:lstStyle>
            <a:lvl1pPr marL="0" indent="0" algn="l">
              <a:lnSpc>
                <a:spcPts val="2000"/>
              </a:lnSpc>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dirty="0"/>
          </a:p>
        </p:txBody>
      </p:sp>
      <p:sp>
        <p:nvSpPr>
          <p:cNvPr id="6" name="Title 1"/>
          <p:cNvSpPr>
            <a:spLocks noGrp="1"/>
          </p:cNvSpPr>
          <p:nvPr>
            <p:ph type="ctrTitle" hasCustomPrompt="1"/>
          </p:nvPr>
        </p:nvSpPr>
        <p:spPr>
          <a:xfrm>
            <a:off x="609600" y="2971800"/>
            <a:ext cx="4648200" cy="533400"/>
          </a:xfrm>
        </p:spPr>
        <p:txBody>
          <a:bodyPr lIns="0" tIns="0" rIns="0" bIns="0" anchor="b" anchorCtr="0"/>
          <a:lstStyle>
            <a:lvl1pPr algn="l">
              <a:lnSpc>
                <a:spcPts val="3700"/>
              </a:lnSpc>
              <a:defRPr lang="nl-BE" sz="3700" b="1" baseline="0" smtClean="0">
                <a:solidFill>
                  <a:schemeClr val="bg1"/>
                </a:solidFill>
              </a:defRPr>
            </a:lvl1pPr>
          </a:lstStyle>
          <a:p>
            <a:r>
              <a:rPr lang="nl-BE" dirty="0" smtClean="0"/>
              <a:t/>
            </a:r>
            <a:br>
              <a:rPr lang="nl-BE" dirty="0" smtClean="0"/>
            </a:br>
            <a:r>
              <a:rPr lang="nl-BE" dirty="0" smtClean="0"/>
              <a:t>Title</a:t>
            </a:r>
            <a:endParaRPr lang="nl-BE"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el_2">
    <p:spTree>
      <p:nvGrpSpPr>
        <p:cNvPr id="1" name=""/>
        <p:cNvGrpSpPr/>
        <p:nvPr/>
      </p:nvGrpSpPr>
      <p:grpSpPr>
        <a:xfrm>
          <a:off x="0" y="0"/>
          <a:ext cx="0" cy="0"/>
          <a:chOff x="0" y="0"/>
          <a:chExt cx="0" cy="0"/>
        </a:xfrm>
      </p:grpSpPr>
      <p:pic>
        <p:nvPicPr>
          <p:cNvPr id="13" name="Picture 12" descr="20100510_PPT_1.jpg"/>
          <p:cNvPicPr>
            <a:picLocks noChangeAspect="1"/>
          </p:cNvPicPr>
          <p:nvPr userDrawn="1"/>
        </p:nvPicPr>
        <p:blipFill>
          <a:blip r:embed="rId2" cstate="print"/>
          <a:stretch>
            <a:fillRect/>
          </a:stretch>
        </p:blipFill>
        <p:spPr>
          <a:xfrm>
            <a:off x="0" y="0"/>
            <a:ext cx="9144000" cy="6858000"/>
          </a:xfrm>
          <a:prstGeom prst="rect">
            <a:avLst/>
          </a:prstGeom>
        </p:spPr>
      </p:pic>
      <p:sp>
        <p:nvSpPr>
          <p:cNvPr id="10" name="Subtitle 2"/>
          <p:cNvSpPr>
            <a:spLocks noGrp="1"/>
          </p:cNvSpPr>
          <p:nvPr>
            <p:ph type="subTitle" idx="1"/>
          </p:nvPr>
        </p:nvSpPr>
        <p:spPr>
          <a:xfrm>
            <a:off x="609600" y="3886200"/>
            <a:ext cx="4648200" cy="1600200"/>
          </a:xfrm>
        </p:spPr>
        <p:txBody>
          <a:bodyPr>
            <a:normAutofit/>
          </a:bodyPr>
          <a:lstStyle>
            <a:lvl1pPr marL="0" indent="0" algn="l">
              <a:lnSpc>
                <a:spcPts val="2000"/>
              </a:lnSpc>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dirty="0"/>
          </a:p>
        </p:txBody>
      </p:sp>
      <p:pic>
        <p:nvPicPr>
          <p:cNvPr id="7" name="Picture 6" descr="logo_baseline_groot.wmf"/>
          <p:cNvPicPr>
            <a:picLocks noChangeAspect="1"/>
          </p:cNvPicPr>
          <p:nvPr userDrawn="1"/>
        </p:nvPicPr>
        <p:blipFill>
          <a:blip r:embed="rId3" cstate="print"/>
          <a:stretch>
            <a:fillRect/>
          </a:stretch>
        </p:blipFill>
        <p:spPr>
          <a:xfrm>
            <a:off x="0" y="5718970"/>
            <a:ext cx="9144000" cy="1135062"/>
          </a:xfrm>
          <a:prstGeom prst="rect">
            <a:avLst/>
          </a:prstGeom>
        </p:spPr>
      </p:pic>
      <p:sp>
        <p:nvSpPr>
          <p:cNvPr id="8" name="Title 1"/>
          <p:cNvSpPr>
            <a:spLocks noGrp="1"/>
          </p:cNvSpPr>
          <p:nvPr>
            <p:ph type="ctrTitle" hasCustomPrompt="1"/>
          </p:nvPr>
        </p:nvSpPr>
        <p:spPr>
          <a:xfrm>
            <a:off x="609600" y="1981200"/>
            <a:ext cx="4648200" cy="1524000"/>
          </a:xfrm>
        </p:spPr>
        <p:txBody>
          <a:bodyPr lIns="0" tIns="0" rIns="0" bIns="0" anchor="b" anchorCtr="0"/>
          <a:lstStyle>
            <a:lvl1pPr algn="l">
              <a:lnSpc>
                <a:spcPts val="3700"/>
              </a:lnSpc>
              <a:defRPr lang="nl-BE" sz="3700" b="1" baseline="0" smtClean="0">
                <a:solidFill>
                  <a:schemeClr val="bg1"/>
                </a:solidFill>
              </a:defRPr>
            </a:lvl1pPr>
          </a:lstStyle>
          <a:p>
            <a:r>
              <a:rPr lang="nl-BE" dirty="0" smtClean="0"/>
              <a:t/>
            </a:r>
            <a:br>
              <a:rPr lang="nl-BE" dirty="0" smtClean="0"/>
            </a:br>
            <a:r>
              <a:rPr lang="nl-BE" dirty="0" smtClean="0"/>
              <a:t>Title</a:t>
            </a:r>
            <a:endParaRPr lang="nl-BE"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el_3">
    <p:spTree>
      <p:nvGrpSpPr>
        <p:cNvPr id="1" name=""/>
        <p:cNvGrpSpPr/>
        <p:nvPr/>
      </p:nvGrpSpPr>
      <p:grpSpPr>
        <a:xfrm>
          <a:off x="0" y="0"/>
          <a:ext cx="0" cy="0"/>
          <a:chOff x="0" y="0"/>
          <a:chExt cx="0" cy="0"/>
        </a:xfrm>
      </p:grpSpPr>
      <p:pic>
        <p:nvPicPr>
          <p:cNvPr id="13" name="Picture 12" descr="20100510_PPT_1.jpg"/>
          <p:cNvPicPr>
            <a:picLocks noChangeAspect="1"/>
          </p:cNvPicPr>
          <p:nvPr userDrawn="1"/>
        </p:nvPicPr>
        <p:blipFill>
          <a:blip r:embed="rId2" cstate="print"/>
          <a:stretch>
            <a:fillRect/>
          </a:stretch>
        </p:blipFill>
        <p:spPr>
          <a:xfrm>
            <a:off x="0" y="0"/>
            <a:ext cx="9144000" cy="6858000"/>
          </a:xfrm>
          <a:prstGeom prst="rect">
            <a:avLst/>
          </a:prstGeom>
        </p:spPr>
      </p:pic>
      <p:sp>
        <p:nvSpPr>
          <p:cNvPr id="10" name="Subtitle 2"/>
          <p:cNvSpPr>
            <a:spLocks noGrp="1"/>
          </p:cNvSpPr>
          <p:nvPr>
            <p:ph type="subTitle" idx="1"/>
          </p:nvPr>
        </p:nvSpPr>
        <p:spPr>
          <a:xfrm>
            <a:off x="609600" y="3886200"/>
            <a:ext cx="4648200" cy="1600200"/>
          </a:xfrm>
        </p:spPr>
        <p:txBody>
          <a:bodyPr>
            <a:normAutofit/>
          </a:bodyPr>
          <a:lstStyle>
            <a:lvl1pPr marL="0" indent="0" algn="l">
              <a:lnSpc>
                <a:spcPts val="2000"/>
              </a:lnSpc>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dirty="0"/>
          </a:p>
        </p:txBody>
      </p:sp>
      <p:pic>
        <p:nvPicPr>
          <p:cNvPr id="9" name="Picture 8" descr="logo_baseline_groot.wmf"/>
          <p:cNvPicPr>
            <a:picLocks noChangeAspect="1"/>
          </p:cNvPicPr>
          <p:nvPr userDrawn="1"/>
        </p:nvPicPr>
        <p:blipFill>
          <a:blip r:embed="rId3" cstate="print"/>
          <a:stretch>
            <a:fillRect/>
          </a:stretch>
        </p:blipFill>
        <p:spPr>
          <a:xfrm>
            <a:off x="0" y="5718970"/>
            <a:ext cx="9144000" cy="1135062"/>
          </a:xfrm>
          <a:prstGeom prst="rect">
            <a:avLst/>
          </a:prstGeom>
        </p:spPr>
      </p:pic>
      <p:sp>
        <p:nvSpPr>
          <p:cNvPr id="6" name="Title 1"/>
          <p:cNvSpPr>
            <a:spLocks noGrp="1"/>
          </p:cNvSpPr>
          <p:nvPr>
            <p:ph type="ctrTitle" hasCustomPrompt="1"/>
          </p:nvPr>
        </p:nvSpPr>
        <p:spPr>
          <a:xfrm>
            <a:off x="609600" y="1981200"/>
            <a:ext cx="4648200" cy="1524000"/>
          </a:xfrm>
        </p:spPr>
        <p:txBody>
          <a:bodyPr lIns="0" tIns="0" rIns="0" bIns="0" anchor="b" anchorCtr="0"/>
          <a:lstStyle>
            <a:lvl1pPr algn="l">
              <a:lnSpc>
                <a:spcPts val="3700"/>
              </a:lnSpc>
              <a:defRPr lang="nl-BE" sz="3700" b="1" baseline="0" smtClean="0">
                <a:solidFill>
                  <a:schemeClr val="bg1"/>
                </a:solidFill>
              </a:defRPr>
            </a:lvl1pPr>
          </a:lstStyle>
          <a:p>
            <a:r>
              <a:rPr lang="nl-BE" dirty="0" smtClean="0"/>
              <a:t/>
            </a:r>
            <a:br>
              <a:rPr lang="nl-BE" dirty="0" smtClean="0"/>
            </a:br>
            <a:r>
              <a:rPr lang="nl-BE" dirty="0" smtClean="0"/>
              <a:t>Title</a:t>
            </a:r>
            <a:endParaRPr lang="nl-BE"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el_4">
    <p:spTree>
      <p:nvGrpSpPr>
        <p:cNvPr id="1" name=""/>
        <p:cNvGrpSpPr/>
        <p:nvPr/>
      </p:nvGrpSpPr>
      <p:grpSpPr>
        <a:xfrm>
          <a:off x="0" y="0"/>
          <a:ext cx="0" cy="0"/>
          <a:chOff x="0" y="0"/>
          <a:chExt cx="0" cy="0"/>
        </a:xfrm>
      </p:grpSpPr>
      <p:pic>
        <p:nvPicPr>
          <p:cNvPr id="13" name="Picture 12" descr="20100510_PPT_1.jpg"/>
          <p:cNvPicPr>
            <a:picLocks noChangeAspect="1"/>
          </p:cNvPicPr>
          <p:nvPr userDrawn="1"/>
        </p:nvPicPr>
        <p:blipFill>
          <a:blip r:embed="rId2" cstate="print"/>
          <a:stretch>
            <a:fillRect/>
          </a:stretch>
        </p:blipFill>
        <p:spPr>
          <a:xfrm>
            <a:off x="0" y="0"/>
            <a:ext cx="9144000" cy="6858000"/>
          </a:xfrm>
          <a:prstGeom prst="rect">
            <a:avLst/>
          </a:prstGeom>
        </p:spPr>
      </p:pic>
      <p:sp>
        <p:nvSpPr>
          <p:cNvPr id="10" name="Subtitle 2"/>
          <p:cNvSpPr>
            <a:spLocks noGrp="1"/>
          </p:cNvSpPr>
          <p:nvPr>
            <p:ph type="subTitle" idx="1"/>
          </p:nvPr>
        </p:nvSpPr>
        <p:spPr>
          <a:xfrm>
            <a:off x="609600" y="3886200"/>
            <a:ext cx="4648200" cy="1600200"/>
          </a:xfrm>
        </p:spPr>
        <p:txBody>
          <a:bodyPr>
            <a:normAutofit/>
          </a:bodyPr>
          <a:lstStyle>
            <a:lvl1pPr marL="0" indent="0" algn="l">
              <a:lnSpc>
                <a:spcPts val="2000"/>
              </a:lnSpc>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dirty="0"/>
          </a:p>
        </p:txBody>
      </p:sp>
      <p:pic>
        <p:nvPicPr>
          <p:cNvPr id="9" name="Picture 8" descr="logo_baseline_groot.wmf"/>
          <p:cNvPicPr>
            <a:picLocks noChangeAspect="1"/>
          </p:cNvPicPr>
          <p:nvPr userDrawn="1"/>
        </p:nvPicPr>
        <p:blipFill>
          <a:blip r:embed="rId3" cstate="print"/>
          <a:stretch>
            <a:fillRect/>
          </a:stretch>
        </p:blipFill>
        <p:spPr>
          <a:xfrm>
            <a:off x="0" y="5718970"/>
            <a:ext cx="9144000" cy="1135062"/>
          </a:xfrm>
          <a:prstGeom prst="rect">
            <a:avLst/>
          </a:prstGeom>
        </p:spPr>
      </p:pic>
      <p:sp>
        <p:nvSpPr>
          <p:cNvPr id="6" name="Title 1"/>
          <p:cNvSpPr>
            <a:spLocks noGrp="1"/>
          </p:cNvSpPr>
          <p:nvPr>
            <p:ph type="ctrTitle" hasCustomPrompt="1"/>
          </p:nvPr>
        </p:nvSpPr>
        <p:spPr>
          <a:xfrm>
            <a:off x="609600" y="1981200"/>
            <a:ext cx="4648200" cy="1524000"/>
          </a:xfrm>
        </p:spPr>
        <p:txBody>
          <a:bodyPr lIns="0" tIns="0" rIns="0" bIns="0" anchor="b" anchorCtr="0"/>
          <a:lstStyle>
            <a:lvl1pPr algn="l">
              <a:lnSpc>
                <a:spcPts val="3700"/>
              </a:lnSpc>
              <a:defRPr lang="nl-BE" sz="3700" b="1" baseline="0" smtClean="0">
                <a:solidFill>
                  <a:schemeClr val="bg1"/>
                </a:solidFill>
              </a:defRPr>
            </a:lvl1pPr>
          </a:lstStyle>
          <a:p>
            <a:r>
              <a:rPr lang="nl-BE" dirty="0" smtClean="0"/>
              <a:t/>
            </a:r>
            <a:br>
              <a:rPr lang="nl-BE" dirty="0" smtClean="0"/>
            </a:br>
            <a:r>
              <a:rPr lang="nl-BE" dirty="0" smtClean="0"/>
              <a:t>Title</a:t>
            </a:r>
            <a:endParaRPr lang="nl-BE"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el_5">
    <p:spTree>
      <p:nvGrpSpPr>
        <p:cNvPr id="1" name=""/>
        <p:cNvGrpSpPr/>
        <p:nvPr/>
      </p:nvGrpSpPr>
      <p:grpSpPr>
        <a:xfrm>
          <a:off x="0" y="0"/>
          <a:ext cx="0" cy="0"/>
          <a:chOff x="0" y="0"/>
          <a:chExt cx="0" cy="0"/>
        </a:xfrm>
      </p:grpSpPr>
      <p:pic>
        <p:nvPicPr>
          <p:cNvPr id="13" name="Picture 12" descr="20100510_PPT_1.jpg"/>
          <p:cNvPicPr>
            <a:picLocks noChangeAspect="1"/>
          </p:cNvPicPr>
          <p:nvPr userDrawn="1"/>
        </p:nvPicPr>
        <p:blipFill>
          <a:blip r:embed="rId2" cstate="print"/>
          <a:stretch>
            <a:fillRect/>
          </a:stretch>
        </p:blipFill>
        <p:spPr>
          <a:xfrm>
            <a:off x="0" y="0"/>
            <a:ext cx="9144000" cy="6858000"/>
          </a:xfrm>
          <a:prstGeom prst="rect">
            <a:avLst/>
          </a:prstGeom>
        </p:spPr>
      </p:pic>
      <p:sp>
        <p:nvSpPr>
          <p:cNvPr id="10" name="Subtitle 2"/>
          <p:cNvSpPr>
            <a:spLocks noGrp="1"/>
          </p:cNvSpPr>
          <p:nvPr>
            <p:ph type="subTitle" idx="1"/>
          </p:nvPr>
        </p:nvSpPr>
        <p:spPr>
          <a:xfrm>
            <a:off x="609600" y="3886200"/>
            <a:ext cx="4648200" cy="1600200"/>
          </a:xfrm>
        </p:spPr>
        <p:txBody>
          <a:bodyPr>
            <a:normAutofit/>
          </a:bodyPr>
          <a:lstStyle>
            <a:lvl1pPr marL="0" indent="0" algn="l">
              <a:lnSpc>
                <a:spcPts val="2000"/>
              </a:lnSpc>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dirty="0"/>
          </a:p>
        </p:txBody>
      </p:sp>
      <p:pic>
        <p:nvPicPr>
          <p:cNvPr id="6" name="Picture 5" descr="logo_baseline_groot.wmf"/>
          <p:cNvPicPr>
            <a:picLocks noChangeAspect="1"/>
          </p:cNvPicPr>
          <p:nvPr userDrawn="1"/>
        </p:nvPicPr>
        <p:blipFill>
          <a:blip r:embed="rId3" cstate="print"/>
          <a:stretch>
            <a:fillRect/>
          </a:stretch>
        </p:blipFill>
        <p:spPr>
          <a:xfrm>
            <a:off x="0" y="5718970"/>
            <a:ext cx="9144000" cy="1135062"/>
          </a:xfrm>
          <a:prstGeom prst="rect">
            <a:avLst/>
          </a:prstGeom>
        </p:spPr>
      </p:pic>
      <p:sp>
        <p:nvSpPr>
          <p:cNvPr id="8" name="Title 1"/>
          <p:cNvSpPr>
            <a:spLocks noGrp="1"/>
          </p:cNvSpPr>
          <p:nvPr>
            <p:ph type="ctrTitle" hasCustomPrompt="1"/>
          </p:nvPr>
        </p:nvSpPr>
        <p:spPr>
          <a:xfrm>
            <a:off x="609600" y="1981200"/>
            <a:ext cx="4648200" cy="1524000"/>
          </a:xfrm>
        </p:spPr>
        <p:txBody>
          <a:bodyPr lIns="0" tIns="0" rIns="0" bIns="0" anchor="b" anchorCtr="0"/>
          <a:lstStyle>
            <a:lvl1pPr algn="l">
              <a:lnSpc>
                <a:spcPts val="3700"/>
              </a:lnSpc>
              <a:defRPr lang="nl-BE" sz="3700" b="1" baseline="0" smtClean="0">
                <a:solidFill>
                  <a:schemeClr val="bg1"/>
                </a:solidFill>
              </a:defRPr>
            </a:lvl1pPr>
          </a:lstStyle>
          <a:p>
            <a:r>
              <a:rPr lang="nl-BE" dirty="0" smtClean="0"/>
              <a:t/>
            </a:r>
            <a:br>
              <a:rPr lang="nl-BE" dirty="0" smtClean="0"/>
            </a:br>
            <a:r>
              <a:rPr lang="nl-BE" dirty="0" smtClean="0"/>
              <a:t>Title</a:t>
            </a:r>
            <a:endParaRPr lang="nl-BE"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el_6">
    <p:spTree>
      <p:nvGrpSpPr>
        <p:cNvPr id="1" name=""/>
        <p:cNvGrpSpPr/>
        <p:nvPr/>
      </p:nvGrpSpPr>
      <p:grpSpPr>
        <a:xfrm>
          <a:off x="0" y="0"/>
          <a:ext cx="0" cy="0"/>
          <a:chOff x="0" y="0"/>
          <a:chExt cx="0" cy="0"/>
        </a:xfrm>
      </p:grpSpPr>
      <p:pic>
        <p:nvPicPr>
          <p:cNvPr id="13" name="Picture 12" descr="20100510_PPT_1.jpg"/>
          <p:cNvPicPr>
            <a:picLocks noChangeAspect="1"/>
          </p:cNvPicPr>
          <p:nvPr userDrawn="1"/>
        </p:nvPicPr>
        <p:blipFill>
          <a:blip r:embed="rId2" cstate="print"/>
          <a:stretch>
            <a:fillRect/>
          </a:stretch>
        </p:blipFill>
        <p:spPr>
          <a:xfrm>
            <a:off x="0" y="0"/>
            <a:ext cx="9144000" cy="6858000"/>
          </a:xfrm>
          <a:prstGeom prst="rect">
            <a:avLst/>
          </a:prstGeom>
        </p:spPr>
      </p:pic>
      <p:sp>
        <p:nvSpPr>
          <p:cNvPr id="10" name="Subtitle 2"/>
          <p:cNvSpPr>
            <a:spLocks noGrp="1"/>
          </p:cNvSpPr>
          <p:nvPr>
            <p:ph type="subTitle" idx="1"/>
          </p:nvPr>
        </p:nvSpPr>
        <p:spPr>
          <a:xfrm>
            <a:off x="609600" y="3886200"/>
            <a:ext cx="4648200" cy="1600200"/>
          </a:xfrm>
        </p:spPr>
        <p:txBody>
          <a:bodyPr>
            <a:normAutofit/>
          </a:bodyPr>
          <a:lstStyle>
            <a:lvl1pPr marL="0" indent="0" algn="l">
              <a:lnSpc>
                <a:spcPts val="2000"/>
              </a:lnSpc>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dirty="0"/>
          </a:p>
        </p:txBody>
      </p:sp>
      <p:pic>
        <p:nvPicPr>
          <p:cNvPr id="6" name="Picture 5" descr="logo_baseline_groot.wmf"/>
          <p:cNvPicPr>
            <a:picLocks noChangeAspect="1"/>
          </p:cNvPicPr>
          <p:nvPr userDrawn="1"/>
        </p:nvPicPr>
        <p:blipFill>
          <a:blip r:embed="rId3" cstate="print"/>
          <a:stretch>
            <a:fillRect/>
          </a:stretch>
        </p:blipFill>
        <p:spPr>
          <a:xfrm>
            <a:off x="0" y="5718970"/>
            <a:ext cx="9144000" cy="1135062"/>
          </a:xfrm>
          <a:prstGeom prst="rect">
            <a:avLst/>
          </a:prstGeom>
        </p:spPr>
      </p:pic>
      <p:sp>
        <p:nvSpPr>
          <p:cNvPr id="8" name="Title 1"/>
          <p:cNvSpPr>
            <a:spLocks noGrp="1"/>
          </p:cNvSpPr>
          <p:nvPr>
            <p:ph type="ctrTitle" hasCustomPrompt="1"/>
          </p:nvPr>
        </p:nvSpPr>
        <p:spPr>
          <a:xfrm>
            <a:off x="609600" y="1981200"/>
            <a:ext cx="4648200" cy="1524000"/>
          </a:xfrm>
        </p:spPr>
        <p:txBody>
          <a:bodyPr lIns="0" tIns="0" rIns="0" bIns="0" anchor="b" anchorCtr="0"/>
          <a:lstStyle>
            <a:lvl1pPr algn="l">
              <a:lnSpc>
                <a:spcPts val="3700"/>
              </a:lnSpc>
              <a:defRPr lang="nl-BE" sz="3700" b="1" baseline="0" smtClean="0">
                <a:solidFill>
                  <a:schemeClr val="bg1"/>
                </a:solidFill>
              </a:defRPr>
            </a:lvl1pPr>
          </a:lstStyle>
          <a:p>
            <a:r>
              <a:rPr lang="nl-BE" dirty="0" smtClean="0"/>
              <a:t/>
            </a:r>
            <a:br>
              <a:rPr lang="nl-BE" dirty="0" smtClean="0"/>
            </a:br>
            <a:r>
              <a:rPr lang="nl-BE" dirty="0" smtClean="0"/>
              <a:t>Title</a:t>
            </a:r>
            <a:endParaRPr lang="nl-B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_3">
    <p:spTree>
      <p:nvGrpSpPr>
        <p:cNvPr id="1" name=""/>
        <p:cNvGrpSpPr/>
        <p:nvPr/>
      </p:nvGrpSpPr>
      <p:grpSpPr>
        <a:xfrm>
          <a:off x="0" y="0"/>
          <a:ext cx="0" cy="0"/>
          <a:chOff x="0" y="0"/>
          <a:chExt cx="0" cy="0"/>
        </a:xfrm>
      </p:grpSpPr>
      <p:pic>
        <p:nvPicPr>
          <p:cNvPr id="13" name="Picture 12" descr="20100510_PPT_1.jpg"/>
          <p:cNvPicPr>
            <a:picLocks noChangeAspect="1"/>
          </p:cNvPicPr>
          <p:nvPr userDrawn="1"/>
        </p:nvPicPr>
        <p:blipFill>
          <a:blip r:embed="rId2" cstate="print"/>
          <a:stretch>
            <a:fillRect/>
          </a:stretch>
        </p:blipFill>
        <p:spPr>
          <a:xfrm>
            <a:off x="0" y="0"/>
            <a:ext cx="9144000" cy="6858000"/>
          </a:xfrm>
          <a:prstGeom prst="rect">
            <a:avLst/>
          </a:prstGeom>
        </p:spPr>
      </p:pic>
      <p:sp>
        <p:nvSpPr>
          <p:cNvPr id="10" name="Subtitle 2"/>
          <p:cNvSpPr>
            <a:spLocks noGrp="1"/>
          </p:cNvSpPr>
          <p:nvPr>
            <p:ph type="subTitle" idx="1"/>
          </p:nvPr>
        </p:nvSpPr>
        <p:spPr>
          <a:xfrm>
            <a:off x="609600" y="3886200"/>
            <a:ext cx="4648200" cy="1600200"/>
          </a:xfrm>
        </p:spPr>
        <p:txBody>
          <a:bodyPr>
            <a:normAutofit/>
          </a:bodyPr>
          <a:lstStyle>
            <a:lvl1pPr marL="0" indent="0" algn="l">
              <a:lnSpc>
                <a:spcPts val="2000"/>
              </a:lnSpc>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dirty="0"/>
          </a:p>
        </p:txBody>
      </p:sp>
      <p:sp>
        <p:nvSpPr>
          <p:cNvPr id="6" name="Title 1"/>
          <p:cNvSpPr>
            <a:spLocks noGrp="1"/>
          </p:cNvSpPr>
          <p:nvPr>
            <p:ph type="ctrTitle" hasCustomPrompt="1"/>
          </p:nvPr>
        </p:nvSpPr>
        <p:spPr>
          <a:xfrm>
            <a:off x="609600" y="1981200"/>
            <a:ext cx="4648200" cy="1524000"/>
          </a:xfrm>
        </p:spPr>
        <p:txBody>
          <a:bodyPr lIns="0" tIns="0" rIns="0" bIns="0" anchor="b" anchorCtr="0"/>
          <a:lstStyle>
            <a:lvl1pPr algn="l">
              <a:lnSpc>
                <a:spcPts val="3700"/>
              </a:lnSpc>
              <a:defRPr lang="nl-BE" sz="3700" b="1" baseline="0" smtClean="0">
                <a:solidFill>
                  <a:schemeClr val="bg1"/>
                </a:solidFill>
              </a:defRPr>
            </a:lvl1pPr>
          </a:lstStyle>
          <a:p>
            <a:r>
              <a:rPr lang="nl-BE" dirty="0" smtClean="0"/>
              <a:t/>
            </a:r>
            <a:br>
              <a:rPr lang="nl-BE" dirty="0" smtClean="0"/>
            </a:br>
            <a:r>
              <a:rPr lang="nl-BE" dirty="0" smtClean="0"/>
              <a:t>Title</a:t>
            </a:r>
            <a:endParaRPr lang="nl-BE" dirty="0"/>
          </a:p>
        </p:txBody>
      </p:sp>
      <p:pic>
        <p:nvPicPr>
          <p:cNvPr id="5" name="Afbeelding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1520" y="6329446"/>
            <a:ext cx="1872000" cy="209170"/>
          </a:xfrm>
          <a:prstGeom prst="rect">
            <a:avLst/>
          </a:prstGeom>
        </p:spPr>
      </p:pic>
      <p:pic>
        <p:nvPicPr>
          <p:cNvPr id="2" name="Afbeelding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875200" y="6040800"/>
            <a:ext cx="3268800" cy="817200"/>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el_7">
    <p:spTree>
      <p:nvGrpSpPr>
        <p:cNvPr id="1" name=""/>
        <p:cNvGrpSpPr/>
        <p:nvPr/>
      </p:nvGrpSpPr>
      <p:grpSpPr>
        <a:xfrm>
          <a:off x="0" y="0"/>
          <a:ext cx="0" cy="0"/>
          <a:chOff x="0" y="0"/>
          <a:chExt cx="0" cy="0"/>
        </a:xfrm>
      </p:grpSpPr>
      <p:pic>
        <p:nvPicPr>
          <p:cNvPr id="13" name="Picture 12" descr="20100510_PPT_1.jpg"/>
          <p:cNvPicPr>
            <a:picLocks noChangeAspect="1"/>
          </p:cNvPicPr>
          <p:nvPr userDrawn="1"/>
        </p:nvPicPr>
        <p:blipFill>
          <a:blip r:embed="rId2" cstate="print"/>
          <a:stretch>
            <a:fillRect/>
          </a:stretch>
        </p:blipFill>
        <p:spPr>
          <a:xfrm>
            <a:off x="0" y="0"/>
            <a:ext cx="9144000" cy="6858000"/>
          </a:xfrm>
          <a:prstGeom prst="rect">
            <a:avLst/>
          </a:prstGeom>
        </p:spPr>
      </p:pic>
      <p:sp>
        <p:nvSpPr>
          <p:cNvPr id="10" name="Subtitle 2"/>
          <p:cNvSpPr>
            <a:spLocks noGrp="1"/>
          </p:cNvSpPr>
          <p:nvPr>
            <p:ph type="subTitle" idx="1"/>
          </p:nvPr>
        </p:nvSpPr>
        <p:spPr>
          <a:xfrm>
            <a:off x="609600" y="3886200"/>
            <a:ext cx="4648200" cy="1600200"/>
          </a:xfrm>
        </p:spPr>
        <p:txBody>
          <a:bodyPr>
            <a:normAutofit/>
          </a:bodyPr>
          <a:lstStyle>
            <a:lvl1pPr marL="0" indent="0" algn="l">
              <a:lnSpc>
                <a:spcPts val="2000"/>
              </a:lnSpc>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dirty="0"/>
          </a:p>
        </p:txBody>
      </p:sp>
      <p:pic>
        <p:nvPicPr>
          <p:cNvPr id="6" name="Picture 5" descr="logo_baseline_groot.wmf"/>
          <p:cNvPicPr>
            <a:picLocks noChangeAspect="1"/>
          </p:cNvPicPr>
          <p:nvPr userDrawn="1"/>
        </p:nvPicPr>
        <p:blipFill>
          <a:blip r:embed="rId3" cstate="print"/>
          <a:stretch>
            <a:fillRect/>
          </a:stretch>
        </p:blipFill>
        <p:spPr>
          <a:xfrm>
            <a:off x="0" y="5718970"/>
            <a:ext cx="9144000" cy="1135062"/>
          </a:xfrm>
          <a:prstGeom prst="rect">
            <a:avLst/>
          </a:prstGeom>
        </p:spPr>
      </p:pic>
      <p:sp>
        <p:nvSpPr>
          <p:cNvPr id="8" name="Title 1"/>
          <p:cNvSpPr>
            <a:spLocks noGrp="1"/>
          </p:cNvSpPr>
          <p:nvPr>
            <p:ph type="ctrTitle" hasCustomPrompt="1"/>
          </p:nvPr>
        </p:nvSpPr>
        <p:spPr>
          <a:xfrm>
            <a:off x="609600" y="1981200"/>
            <a:ext cx="4648200" cy="1524000"/>
          </a:xfrm>
        </p:spPr>
        <p:txBody>
          <a:bodyPr lIns="0" tIns="0" rIns="0" bIns="0" anchor="b" anchorCtr="0"/>
          <a:lstStyle>
            <a:lvl1pPr algn="l">
              <a:lnSpc>
                <a:spcPts val="3700"/>
              </a:lnSpc>
              <a:defRPr lang="nl-BE" sz="3700" b="1" baseline="0" smtClean="0">
                <a:solidFill>
                  <a:schemeClr val="bg1"/>
                </a:solidFill>
              </a:defRPr>
            </a:lvl1pPr>
          </a:lstStyle>
          <a:p>
            <a:r>
              <a:rPr lang="nl-BE" dirty="0" smtClean="0"/>
              <a:t/>
            </a:r>
            <a:br>
              <a:rPr lang="nl-BE" dirty="0" smtClean="0"/>
            </a:br>
            <a:r>
              <a:rPr lang="nl-BE" dirty="0" smtClean="0"/>
              <a:t>Title</a:t>
            </a:r>
            <a:endParaRPr lang="nl-BE"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el_8">
    <p:spTree>
      <p:nvGrpSpPr>
        <p:cNvPr id="1" name=""/>
        <p:cNvGrpSpPr/>
        <p:nvPr/>
      </p:nvGrpSpPr>
      <p:grpSpPr>
        <a:xfrm>
          <a:off x="0" y="0"/>
          <a:ext cx="0" cy="0"/>
          <a:chOff x="0" y="0"/>
          <a:chExt cx="0" cy="0"/>
        </a:xfrm>
      </p:grpSpPr>
      <p:pic>
        <p:nvPicPr>
          <p:cNvPr id="13" name="Picture 12" descr="20100510_PPT_1.jpg"/>
          <p:cNvPicPr>
            <a:picLocks noChangeAspect="1"/>
          </p:cNvPicPr>
          <p:nvPr userDrawn="1"/>
        </p:nvPicPr>
        <p:blipFill>
          <a:blip r:embed="rId2" cstate="print"/>
          <a:stretch>
            <a:fillRect/>
          </a:stretch>
        </p:blipFill>
        <p:spPr>
          <a:xfrm>
            <a:off x="0" y="0"/>
            <a:ext cx="9144000" cy="6858000"/>
          </a:xfrm>
          <a:prstGeom prst="rect">
            <a:avLst/>
          </a:prstGeom>
        </p:spPr>
      </p:pic>
      <p:sp>
        <p:nvSpPr>
          <p:cNvPr id="10" name="Subtitle 2"/>
          <p:cNvSpPr>
            <a:spLocks noGrp="1"/>
          </p:cNvSpPr>
          <p:nvPr>
            <p:ph type="subTitle" idx="1"/>
          </p:nvPr>
        </p:nvSpPr>
        <p:spPr>
          <a:xfrm>
            <a:off x="609600" y="3886200"/>
            <a:ext cx="4648200" cy="1600200"/>
          </a:xfrm>
        </p:spPr>
        <p:txBody>
          <a:bodyPr>
            <a:normAutofit/>
          </a:bodyPr>
          <a:lstStyle>
            <a:lvl1pPr marL="0" indent="0" algn="l">
              <a:lnSpc>
                <a:spcPts val="2000"/>
              </a:lnSpc>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dirty="0"/>
          </a:p>
        </p:txBody>
      </p:sp>
      <p:pic>
        <p:nvPicPr>
          <p:cNvPr id="6" name="Picture 5" descr="logo_baseline_groot.wmf"/>
          <p:cNvPicPr>
            <a:picLocks noChangeAspect="1"/>
          </p:cNvPicPr>
          <p:nvPr userDrawn="1"/>
        </p:nvPicPr>
        <p:blipFill>
          <a:blip r:embed="rId3" cstate="print"/>
          <a:stretch>
            <a:fillRect/>
          </a:stretch>
        </p:blipFill>
        <p:spPr>
          <a:xfrm>
            <a:off x="0" y="5718970"/>
            <a:ext cx="9144000" cy="1135062"/>
          </a:xfrm>
          <a:prstGeom prst="rect">
            <a:avLst/>
          </a:prstGeom>
        </p:spPr>
      </p:pic>
      <p:sp>
        <p:nvSpPr>
          <p:cNvPr id="8" name="Title 1"/>
          <p:cNvSpPr>
            <a:spLocks noGrp="1"/>
          </p:cNvSpPr>
          <p:nvPr>
            <p:ph type="ctrTitle" hasCustomPrompt="1"/>
          </p:nvPr>
        </p:nvSpPr>
        <p:spPr>
          <a:xfrm>
            <a:off x="609600" y="1981200"/>
            <a:ext cx="4648200" cy="1524000"/>
          </a:xfrm>
        </p:spPr>
        <p:txBody>
          <a:bodyPr lIns="0" tIns="0" rIns="0" bIns="0" anchor="b" anchorCtr="0"/>
          <a:lstStyle>
            <a:lvl1pPr algn="l">
              <a:lnSpc>
                <a:spcPts val="3700"/>
              </a:lnSpc>
              <a:defRPr lang="nl-BE" sz="3700" b="1" baseline="0" smtClean="0">
                <a:solidFill>
                  <a:schemeClr val="bg1"/>
                </a:solidFill>
              </a:defRPr>
            </a:lvl1pPr>
          </a:lstStyle>
          <a:p>
            <a:r>
              <a:rPr lang="nl-BE" dirty="0" smtClean="0"/>
              <a:t/>
            </a:r>
            <a:br>
              <a:rPr lang="nl-BE" dirty="0" smtClean="0"/>
            </a:br>
            <a:r>
              <a:rPr lang="nl-BE" dirty="0" smtClean="0"/>
              <a:t>Title</a:t>
            </a:r>
            <a:endParaRPr lang="nl-BE"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el_9">
    <p:spTree>
      <p:nvGrpSpPr>
        <p:cNvPr id="1" name=""/>
        <p:cNvGrpSpPr/>
        <p:nvPr/>
      </p:nvGrpSpPr>
      <p:grpSpPr>
        <a:xfrm>
          <a:off x="0" y="0"/>
          <a:ext cx="0" cy="0"/>
          <a:chOff x="0" y="0"/>
          <a:chExt cx="0" cy="0"/>
        </a:xfrm>
      </p:grpSpPr>
      <p:pic>
        <p:nvPicPr>
          <p:cNvPr id="13" name="Picture 12" descr="20100510_PPT_1.jpg"/>
          <p:cNvPicPr>
            <a:picLocks noChangeAspect="1"/>
          </p:cNvPicPr>
          <p:nvPr userDrawn="1"/>
        </p:nvPicPr>
        <p:blipFill>
          <a:blip r:embed="rId2" cstate="print"/>
          <a:stretch>
            <a:fillRect/>
          </a:stretch>
        </p:blipFill>
        <p:spPr>
          <a:xfrm>
            <a:off x="0" y="0"/>
            <a:ext cx="9144000" cy="6858000"/>
          </a:xfrm>
          <a:prstGeom prst="rect">
            <a:avLst/>
          </a:prstGeom>
        </p:spPr>
      </p:pic>
      <p:sp>
        <p:nvSpPr>
          <p:cNvPr id="10" name="Subtitle 2"/>
          <p:cNvSpPr>
            <a:spLocks noGrp="1"/>
          </p:cNvSpPr>
          <p:nvPr>
            <p:ph type="subTitle" idx="1"/>
          </p:nvPr>
        </p:nvSpPr>
        <p:spPr>
          <a:xfrm>
            <a:off x="609600" y="3886200"/>
            <a:ext cx="4648200" cy="1600200"/>
          </a:xfrm>
        </p:spPr>
        <p:txBody>
          <a:bodyPr>
            <a:normAutofit/>
          </a:bodyPr>
          <a:lstStyle>
            <a:lvl1pPr marL="0" indent="0" algn="l">
              <a:lnSpc>
                <a:spcPts val="2000"/>
              </a:lnSpc>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dirty="0"/>
          </a:p>
        </p:txBody>
      </p:sp>
      <p:pic>
        <p:nvPicPr>
          <p:cNvPr id="6" name="Picture 5" descr="logo_baseline_groot.wmf"/>
          <p:cNvPicPr>
            <a:picLocks noChangeAspect="1"/>
          </p:cNvPicPr>
          <p:nvPr userDrawn="1"/>
        </p:nvPicPr>
        <p:blipFill>
          <a:blip r:embed="rId3" cstate="print"/>
          <a:stretch>
            <a:fillRect/>
          </a:stretch>
        </p:blipFill>
        <p:spPr>
          <a:xfrm>
            <a:off x="0" y="5718970"/>
            <a:ext cx="9144000" cy="1135062"/>
          </a:xfrm>
          <a:prstGeom prst="rect">
            <a:avLst/>
          </a:prstGeom>
        </p:spPr>
      </p:pic>
      <p:sp>
        <p:nvSpPr>
          <p:cNvPr id="8" name="Title 1"/>
          <p:cNvSpPr>
            <a:spLocks noGrp="1"/>
          </p:cNvSpPr>
          <p:nvPr>
            <p:ph type="ctrTitle" hasCustomPrompt="1"/>
          </p:nvPr>
        </p:nvSpPr>
        <p:spPr>
          <a:xfrm>
            <a:off x="609600" y="1981200"/>
            <a:ext cx="4648200" cy="1524000"/>
          </a:xfrm>
        </p:spPr>
        <p:txBody>
          <a:bodyPr lIns="0" tIns="0" rIns="0" bIns="0" anchor="b" anchorCtr="0"/>
          <a:lstStyle>
            <a:lvl1pPr algn="l">
              <a:lnSpc>
                <a:spcPts val="3700"/>
              </a:lnSpc>
              <a:defRPr lang="nl-BE" sz="3700" b="1" baseline="0" smtClean="0">
                <a:solidFill>
                  <a:schemeClr val="bg1"/>
                </a:solidFill>
              </a:defRPr>
            </a:lvl1pPr>
          </a:lstStyle>
          <a:p>
            <a:r>
              <a:rPr lang="nl-BE" dirty="0" smtClean="0"/>
              <a:t/>
            </a:r>
            <a:br>
              <a:rPr lang="nl-BE" dirty="0" smtClean="0"/>
            </a:br>
            <a:r>
              <a:rPr lang="nl-BE" dirty="0" smtClean="0"/>
              <a:t>Title</a:t>
            </a:r>
            <a:endParaRPr lang="nl-BE"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el_10">
    <p:spTree>
      <p:nvGrpSpPr>
        <p:cNvPr id="1" name=""/>
        <p:cNvGrpSpPr/>
        <p:nvPr/>
      </p:nvGrpSpPr>
      <p:grpSpPr>
        <a:xfrm>
          <a:off x="0" y="0"/>
          <a:ext cx="0" cy="0"/>
          <a:chOff x="0" y="0"/>
          <a:chExt cx="0" cy="0"/>
        </a:xfrm>
      </p:grpSpPr>
      <p:pic>
        <p:nvPicPr>
          <p:cNvPr id="13" name="Picture 12" descr="20100510_PPT_1.jpg"/>
          <p:cNvPicPr>
            <a:picLocks noChangeAspect="1"/>
          </p:cNvPicPr>
          <p:nvPr userDrawn="1"/>
        </p:nvPicPr>
        <p:blipFill>
          <a:blip r:embed="rId2" cstate="print"/>
          <a:stretch>
            <a:fillRect/>
          </a:stretch>
        </p:blipFill>
        <p:spPr>
          <a:xfrm>
            <a:off x="0" y="0"/>
            <a:ext cx="9144000" cy="6858000"/>
          </a:xfrm>
          <a:prstGeom prst="rect">
            <a:avLst/>
          </a:prstGeom>
        </p:spPr>
      </p:pic>
      <p:sp>
        <p:nvSpPr>
          <p:cNvPr id="9" name="Subtitle 2"/>
          <p:cNvSpPr>
            <a:spLocks noGrp="1"/>
          </p:cNvSpPr>
          <p:nvPr>
            <p:ph type="subTitle" idx="1"/>
          </p:nvPr>
        </p:nvSpPr>
        <p:spPr>
          <a:xfrm>
            <a:off x="609600" y="3886200"/>
            <a:ext cx="4648200" cy="1600200"/>
          </a:xfrm>
        </p:spPr>
        <p:txBody>
          <a:bodyPr>
            <a:normAutofit/>
          </a:bodyPr>
          <a:lstStyle>
            <a:lvl1pPr marL="0" indent="0" algn="l">
              <a:lnSpc>
                <a:spcPts val="2000"/>
              </a:lnSpc>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dirty="0"/>
          </a:p>
        </p:txBody>
      </p:sp>
      <p:pic>
        <p:nvPicPr>
          <p:cNvPr id="6" name="Picture 5" descr="logo_baseline_groot.wmf"/>
          <p:cNvPicPr>
            <a:picLocks noChangeAspect="1"/>
          </p:cNvPicPr>
          <p:nvPr userDrawn="1"/>
        </p:nvPicPr>
        <p:blipFill>
          <a:blip r:embed="rId3" cstate="print"/>
          <a:stretch>
            <a:fillRect/>
          </a:stretch>
        </p:blipFill>
        <p:spPr>
          <a:xfrm>
            <a:off x="0" y="5718970"/>
            <a:ext cx="9144000" cy="1135062"/>
          </a:xfrm>
          <a:prstGeom prst="rect">
            <a:avLst/>
          </a:prstGeom>
        </p:spPr>
      </p:pic>
      <p:sp>
        <p:nvSpPr>
          <p:cNvPr id="8" name="Title 1"/>
          <p:cNvSpPr>
            <a:spLocks noGrp="1"/>
          </p:cNvSpPr>
          <p:nvPr>
            <p:ph type="ctrTitle" hasCustomPrompt="1"/>
          </p:nvPr>
        </p:nvSpPr>
        <p:spPr>
          <a:xfrm>
            <a:off x="609600" y="1981200"/>
            <a:ext cx="4648200" cy="1524000"/>
          </a:xfrm>
        </p:spPr>
        <p:txBody>
          <a:bodyPr lIns="0" tIns="0" rIns="0" bIns="0" anchor="b" anchorCtr="0"/>
          <a:lstStyle>
            <a:lvl1pPr algn="l">
              <a:lnSpc>
                <a:spcPts val="3700"/>
              </a:lnSpc>
              <a:defRPr lang="nl-BE" sz="3700" b="1" baseline="0" smtClean="0">
                <a:solidFill>
                  <a:schemeClr val="bg1"/>
                </a:solidFill>
              </a:defRPr>
            </a:lvl1pPr>
          </a:lstStyle>
          <a:p>
            <a:r>
              <a:rPr lang="nl-BE" dirty="0" smtClean="0"/>
              <a:t/>
            </a:r>
            <a:br>
              <a:rPr lang="nl-BE" dirty="0" smtClean="0"/>
            </a:br>
            <a:r>
              <a:rPr lang="nl-BE" dirty="0" smtClean="0"/>
              <a:t>Title</a:t>
            </a:r>
            <a:endParaRPr lang="nl-BE"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el_11">
    <p:spTree>
      <p:nvGrpSpPr>
        <p:cNvPr id="1" name=""/>
        <p:cNvGrpSpPr/>
        <p:nvPr/>
      </p:nvGrpSpPr>
      <p:grpSpPr>
        <a:xfrm>
          <a:off x="0" y="0"/>
          <a:ext cx="0" cy="0"/>
          <a:chOff x="0" y="0"/>
          <a:chExt cx="0" cy="0"/>
        </a:xfrm>
      </p:grpSpPr>
      <p:pic>
        <p:nvPicPr>
          <p:cNvPr id="13" name="Picture 12" descr="20100510_PPT_1.jpg"/>
          <p:cNvPicPr>
            <a:picLocks noChangeAspect="1"/>
          </p:cNvPicPr>
          <p:nvPr userDrawn="1"/>
        </p:nvPicPr>
        <p:blipFill>
          <a:blip r:embed="rId2" cstate="print"/>
          <a:stretch>
            <a:fillRect/>
          </a:stretch>
        </p:blipFill>
        <p:spPr>
          <a:xfrm>
            <a:off x="0" y="0"/>
            <a:ext cx="9144000" cy="6858000"/>
          </a:xfrm>
          <a:prstGeom prst="rect">
            <a:avLst/>
          </a:prstGeom>
        </p:spPr>
      </p:pic>
      <p:sp>
        <p:nvSpPr>
          <p:cNvPr id="9" name="Subtitle 2"/>
          <p:cNvSpPr>
            <a:spLocks noGrp="1"/>
          </p:cNvSpPr>
          <p:nvPr>
            <p:ph type="subTitle" idx="1"/>
          </p:nvPr>
        </p:nvSpPr>
        <p:spPr>
          <a:xfrm>
            <a:off x="609600" y="3886200"/>
            <a:ext cx="4648200" cy="1600200"/>
          </a:xfrm>
        </p:spPr>
        <p:txBody>
          <a:bodyPr>
            <a:normAutofit/>
          </a:bodyPr>
          <a:lstStyle>
            <a:lvl1pPr marL="0" indent="0" algn="l">
              <a:lnSpc>
                <a:spcPts val="2000"/>
              </a:lnSpc>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dirty="0"/>
          </a:p>
        </p:txBody>
      </p:sp>
      <p:pic>
        <p:nvPicPr>
          <p:cNvPr id="6" name="Picture 5" descr="logo_baseline_groot.wmf"/>
          <p:cNvPicPr>
            <a:picLocks noChangeAspect="1"/>
          </p:cNvPicPr>
          <p:nvPr userDrawn="1"/>
        </p:nvPicPr>
        <p:blipFill>
          <a:blip r:embed="rId3" cstate="print"/>
          <a:stretch>
            <a:fillRect/>
          </a:stretch>
        </p:blipFill>
        <p:spPr>
          <a:xfrm>
            <a:off x="0" y="5718970"/>
            <a:ext cx="9144000" cy="1135062"/>
          </a:xfrm>
          <a:prstGeom prst="rect">
            <a:avLst/>
          </a:prstGeom>
        </p:spPr>
      </p:pic>
      <p:sp>
        <p:nvSpPr>
          <p:cNvPr id="8" name="Title 1"/>
          <p:cNvSpPr>
            <a:spLocks noGrp="1"/>
          </p:cNvSpPr>
          <p:nvPr>
            <p:ph type="ctrTitle" hasCustomPrompt="1"/>
          </p:nvPr>
        </p:nvSpPr>
        <p:spPr>
          <a:xfrm>
            <a:off x="609600" y="1981200"/>
            <a:ext cx="4648200" cy="1524000"/>
          </a:xfrm>
        </p:spPr>
        <p:txBody>
          <a:bodyPr lIns="0" tIns="0" rIns="0" bIns="0" anchor="b" anchorCtr="0"/>
          <a:lstStyle>
            <a:lvl1pPr algn="l">
              <a:lnSpc>
                <a:spcPts val="3700"/>
              </a:lnSpc>
              <a:defRPr lang="nl-BE" sz="3700" b="1" baseline="0" smtClean="0">
                <a:solidFill>
                  <a:schemeClr val="bg1"/>
                </a:solidFill>
              </a:defRPr>
            </a:lvl1pPr>
          </a:lstStyle>
          <a:p>
            <a:r>
              <a:rPr lang="nl-BE" dirty="0" smtClean="0"/>
              <a:t/>
            </a:r>
            <a:br>
              <a:rPr lang="nl-BE" dirty="0" smtClean="0"/>
            </a:br>
            <a:r>
              <a:rPr lang="nl-BE" dirty="0" smtClean="0"/>
              <a:t>Title</a:t>
            </a:r>
            <a:endParaRPr lang="nl-BE"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el_12">
    <p:spTree>
      <p:nvGrpSpPr>
        <p:cNvPr id="1" name=""/>
        <p:cNvGrpSpPr/>
        <p:nvPr/>
      </p:nvGrpSpPr>
      <p:grpSpPr>
        <a:xfrm>
          <a:off x="0" y="0"/>
          <a:ext cx="0" cy="0"/>
          <a:chOff x="0" y="0"/>
          <a:chExt cx="0" cy="0"/>
        </a:xfrm>
      </p:grpSpPr>
      <p:pic>
        <p:nvPicPr>
          <p:cNvPr id="13" name="Picture 12" descr="20100510_PPT_1.jpg"/>
          <p:cNvPicPr>
            <a:picLocks noChangeAspect="1"/>
          </p:cNvPicPr>
          <p:nvPr userDrawn="1"/>
        </p:nvPicPr>
        <p:blipFill>
          <a:blip r:embed="rId2" cstate="print"/>
          <a:stretch>
            <a:fillRect/>
          </a:stretch>
        </p:blipFill>
        <p:spPr>
          <a:xfrm>
            <a:off x="0" y="0"/>
            <a:ext cx="9144000" cy="6858000"/>
          </a:xfrm>
          <a:prstGeom prst="rect">
            <a:avLst/>
          </a:prstGeom>
        </p:spPr>
      </p:pic>
      <p:sp>
        <p:nvSpPr>
          <p:cNvPr id="9" name="Subtitle 2"/>
          <p:cNvSpPr>
            <a:spLocks noGrp="1"/>
          </p:cNvSpPr>
          <p:nvPr>
            <p:ph type="subTitle" idx="1"/>
          </p:nvPr>
        </p:nvSpPr>
        <p:spPr>
          <a:xfrm>
            <a:off x="609600" y="3886200"/>
            <a:ext cx="4648200" cy="1600200"/>
          </a:xfrm>
        </p:spPr>
        <p:txBody>
          <a:bodyPr>
            <a:normAutofit/>
          </a:bodyPr>
          <a:lstStyle>
            <a:lvl1pPr marL="0" indent="0" algn="l">
              <a:lnSpc>
                <a:spcPts val="2000"/>
              </a:lnSpc>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dirty="0"/>
          </a:p>
        </p:txBody>
      </p:sp>
      <p:pic>
        <p:nvPicPr>
          <p:cNvPr id="6" name="Picture 5" descr="logo_baseline_groot.wmf"/>
          <p:cNvPicPr>
            <a:picLocks noChangeAspect="1"/>
          </p:cNvPicPr>
          <p:nvPr userDrawn="1"/>
        </p:nvPicPr>
        <p:blipFill>
          <a:blip r:embed="rId3" cstate="print"/>
          <a:stretch>
            <a:fillRect/>
          </a:stretch>
        </p:blipFill>
        <p:spPr>
          <a:xfrm>
            <a:off x="0" y="5718970"/>
            <a:ext cx="9144000" cy="1135062"/>
          </a:xfrm>
          <a:prstGeom prst="rect">
            <a:avLst/>
          </a:prstGeom>
        </p:spPr>
      </p:pic>
      <p:sp>
        <p:nvSpPr>
          <p:cNvPr id="8" name="Title 1"/>
          <p:cNvSpPr>
            <a:spLocks noGrp="1"/>
          </p:cNvSpPr>
          <p:nvPr>
            <p:ph type="ctrTitle" hasCustomPrompt="1"/>
          </p:nvPr>
        </p:nvSpPr>
        <p:spPr>
          <a:xfrm>
            <a:off x="609600" y="1981200"/>
            <a:ext cx="4648200" cy="1524000"/>
          </a:xfrm>
        </p:spPr>
        <p:txBody>
          <a:bodyPr lIns="0" tIns="0" rIns="0" bIns="0" anchor="b" anchorCtr="0"/>
          <a:lstStyle>
            <a:lvl1pPr algn="l">
              <a:lnSpc>
                <a:spcPts val="3700"/>
              </a:lnSpc>
              <a:defRPr lang="nl-BE" sz="3700" b="1" baseline="0" smtClean="0">
                <a:solidFill>
                  <a:schemeClr val="bg1"/>
                </a:solidFill>
              </a:defRPr>
            </a:lvl1pPr>
          </a:lstStyle>
          <a:p>
            <a:r>
              <a:rPr lang="nl-BE" dirty="0" smtClean="0"/>
              <a:t/>
            </a:r>
            <a:br>
              <a:rPr lang="nl-BE" dirty="0" smtClean="0"/>
            </a:br>
            <a:r>
              <a:rPr lang="nl-BE" dirty="0" smtClean="0"/>
              <a:t>Title</a:t>
            </a:r>
            <a:endParaRPr lang="nl-BE"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el_zonder_afbeelding">
    <p:bg>
      <p:bgPr>
        <a:solidFill>
          <a:schemeClr val="accent3"/>
        </a:solidFill>
        <a:effectLst/>
      </p:bgPr>
    </p:bg>
    <p:spTree>
      <p:nvGrpSpPr>
        <p:cNvPr id="1" name=""/>
        <p:cNvGrpSpPr/>
        <p:nvPr/>
      </p:nvGrpSpPr>
      <p:grpSpPr>
        <a:xfrm>
          <a:off x="0" y="0"/>
          <a:ext cx="0" cy="0"/>
          <a:chOff x="0" y="0"/>
          <a:chExt cx="0" cy="0"/>
        </a:xfrm>
      </p:grpSpPr>
      <p:pic>
        <p:nvPicPr>
          <p:cNvPr id="5" name="Picture 4" descr="logo_baseline_groot.wmf"/>
          <p:cNvPicPr>
            <a:picLocks noChangeAspect="1"/>
          </p:cNvPicPr>
          <p:nvPr userDrawn="1"/>
        </p:nvPicPr>
        <p:blipFill>
          <a:blip r:embed="rId2" cstate="print"/>
          <a:stretch>
            <a:fillRect/>
          </a:stretch>
        </p:blipFill>
        <p:spPr>
          <a:xfrm>
            <a:off x="0" y="5727888"/>
            <a:ext cx="9144000" cy="1135062"/>
          </a:xfrm>
          <a:prstGeom prst="rect">
            <a:avLst/>
          </a:prstGeom>
        </p:spPr>
      </p:pic>
      <p:sp>
        <p:nvSpPr>
          <p:cNvPr id="10" name="Subtitle 2"/>
          <p:cNvSpPr>
            <a:spLocks noGrp="1"/>
          </p:cNvSpPr>
          <p:nvPr>
            <p:ph type="subTitle" idx="1"/>
          </p:nvPr>
        </p:nvSpPr>
        <p:spPr>
          <a:xfrm>
            <a:off x="609600" y="3886200"/>
            <a:ext cx="4648200" cy="1600200"/>
          </a:xfrm>
        </p:spPr>
        <p:txBody>
          <a:bodyPr>
            <a:normAutofit/>
          </a:bodyPr>
          <a:lstStyle>
            <a:lvl1pPr marL="0" indent="0" algn="l">
              <a:lnSpc>
                <a:spcPts val="2000"/>
              </a:lnSpc>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dirty="0"/>
          </a:p>
        </p:txBody>
      </p:sp>
      <p:sp>
        <p:nvSpPr>
          <p:cNvPr id="8" name="Title 1"/>
          <p:cNvSpPr>
            <a:spLocks noGrp="1"/>
          </p:cNvSpPr>
          <p:nvPr>
            <p:ph type="ctrTitle" hasCustomPrompt="1"/>
          </p:nvPr>
        </p:nvSpPr>
        <p:spPr>
          <a:xfrm>
            <a:off x="609600" y="1981200"/>
            <a:ext cx="4648200" cy="1524000"/>
          </a:xfrm>
        </p:spPr>
        <p:txBody>
          <a:bodyPr lIns="0" tIns="0" rIns="0" bIns="0" anchor="b" anchorCtr="0"/>
          <a:lstStyle>
            <a:lvl1pPr algn="l">
              <a:lnSpc>
                <a:spcPts val="3700"/>
              </a:lnSpc>
              <a:defRPr lang="nl-BE" sz="3700" b="1" baseline="0" smtClean="0">
                <a:solidFill>
                  <a:schemeClr val="bg1"/>
                </a:solidFill>
              </a:defRPr>
            </a:lvl1pPr>
          </a:lstStyle>
          <a:p>
            <a:r>
              <a:rPr lang="nl-BE" dirty="0" smtClean="0"/>
              <a:t/>
            </a:r>
            <a:br>
              <a:rPr lang="nl-BE" dirty="0" smtClean="0"/>
            </a:br>
            <a:r>
              <a:rPr lang="nl-BE" dirty="0" smtClean="0"/>
              <a:t>Title</a:t>
            </a:r>
            <a:endParaRPr lang="nl-BE"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hoofdstuk_1">
    <p:spTree>
      <p:nvGrpSpPr>
        <p:cNvPr id="1" name=""/>
        <p:cNvGrpSpPr/>
        <p:nvPr/>
      </p:nvGrpSpPr>
      <p:grpSpPr>
        <a:xfrm>
          <a:off x="0" y="0"/>
          <a:ext cx="0" cy="0"/>
          <a:chOff x="0" y="0"/>
          <a:chExt cx="0" cy="0"/>
        </a:xfrm>
      </p:grpSpPr>
      <p:pic>
        <p:nvPicPr>
          <p:cNvPr id="9" name="Picture 8" descr="logo_baseline_groot.wmf"/>
          <p:cNvPicPr>
            <a:picLocks noChangeAspect="1"/>
          </p:cNvPicPr>
          <p:nvPr userDrawn="1"/>
        </p:nvPicPr>
        <p:blipFill>
          <a:blip r:embed="rId2" cstate="print"/>
          <a:stretch>
            <a:fillRect/>
          </a:stretch>
        </p:blipFill>
        <p:spPr>
          <a:xfrm>
            <a:off x="0" y="5722937"/>
            <a:ext cx="9144000" cy="1135063"/>
          </a:xfrm>
          <a:prstGeom prst="rect">
            <a:avLst/>
          </a:prstGeom>
        </p:spPr>
      </p:pic>
      <p:pic>
        <p:nvPicPr>
          <p:cNvPr id="8" name="Picture 7" descr="20100510_PPT_12.jpg"/>
          <p:cNvPicPr>
            <a:picLocks noChangeAspect="1"/>
          </p:cNvPicPr>
          <p:nvPr userDrawn="1"/>
        </p:nvPicPr>
        <p:blipFill>
          <a:blip r:embed="rId3" cstate="print"/>
          <a:stretch>
            <a:fillRect/>
          </a:stretch>
        </p:blipFill>
        <p:spPr>
          <a:xfrm>
            <a:off x="0" y="0"/>
            <a:ext cx="9144000" cy="6858000"/>
          </a:xfrm>
          <a:prstGeom prst="rect">
            <a:avLst/>
          </a:prstGeom>
        </p:spPr>
      </p:pic>
      <p:sp>
        <p:nvSpPr>
          <p:cNvPr id="2" name="Title 1"/>
          <p:cNvSpPr>
            <a:spLocks noGrp="1"/>
          </p:cNvSpPr>
          <p:nvPr>
            <p:ph type="ctrTitle"/>
          </p:nvPr>
        </p:nvSpPr>
        <p:spPr>
          <a:xfrm>
            <a:off x="698664" y="3906982"/>
            <a:ext cx="5244935" cy="1219200"/>
          </a:xfrm>
        </p:spPr>
        <p:txBody>
          <a:bodyPr lIns="0" tIns="0" rIns="0" bIns="0" anchor="t" anchorCtr="0">
            <a:normAutofit/>
          </a:bodyPr>
          <a:lstStyle>
            <a:lvl1pPr algn="l">
              <a:lnSpc>
                <a:spcPts val="4000"/>
              </a:lnSpc>
              <a:defRPr lang="nl-BE" sz="3700" baseline="0" smtClean="0">
                <a:solidFill>
                  <a:schemeClr val="bg1"/>
                </a:solidFill>
              </a:defRPr>
            </a:lvl1pPr>
          </a:lstStyle>
          <a:p>
            <a:r>
              <a:rPr lang="nl-NL" smtClean="0"/>
              <a:t>Klik om de stijl te bewerken</a:t>
            </a:r>
            <a:endParaRPr lang="nl-BE" dirty="0"/>
          </a:p>
        </p:txBody>
      </p:sp>
      <p:pic>
        <p:nvPicPr>
          <p:cNvPr id="6" name="Picture 5" descr="logo_baseline_groot.wmf"/>
          <p:cNvPicPr>
            <a:picLocks noChangeAspect="1"/>
          </p:cNvPicPr>
          <p:nvPr userDrawn="1"/>
        </p:nvPicPr>
        <p:blipFill>
          <a:blip r:embed="rId4" cstate="print"/>
          <a:stretch>
            <a:fillRect/>
          </a:stretch>
        </p:blipFill>
        <p:spPr>
          <a:xfrm>
            <a:off x="0" y="5718970"/>
            <a:ext cx="9144000" cy="1135062"/>
          </a:xfrm>
          <a:prstGeom prst="rect">
            <a:avLst/>
          </a:prstGeom>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hoofdstuk_2">
    <p:spTree>
      <p:nvGrpSpPr>
        <p:cNvPr id="1" name=""/>
        <p:cNvGrpSpPr/>
        <p:nvPr/>
      </p:nvGrpSpPr>
      <p:grpSpPr>
        <a:xfrm>
          <a:off x="0" y="0"/>
          <a:ext cx="0" cy="0"/>
          <a:chOff x="0" y="0"/>
          <a:chExt cx="0" cy="0"/>
        </a:xfrm>
      </p:grpSpPr>
      <p:pic>
        <p:nvPicPr>
          <p:cNvPr id="9" name="Picture 8" descr="logo_baseline_groot.wmf"/>
          <p:cNvPicPr>
            <a:picLocks noChangeAspect="1"/>
          </p:cNvPicPr>
          <p:nvPr userDrawn="1"/>
        </p:nvPicPr>
        <p:blipFill>
          <a:blip r:embed="rId2" cstate="print"/>
          <a:stretch>
            <a:fillRect/>
          </a:stretch>
        </p:blipFill>
        <p:spPr>
          <a:xfrm>
            <a:off x="0" y="5722937"/>
            <a:ext cx="9144000" cy="1135063"/>
          </a:xfrm>
          <a:prstGeom prst="rect">
            <a:avLst/>
          </a:prstGeom>
        </p:spPr>
      </p:pic>
      <p:pic>
        <p:nvPicPr>
          <p:cNvPr id="8" name="Picture 7" descr="20100510_PPT_12.jpg"/>
          <p:cNvPicPr>
            <a:picLocks noChangeAspect="1"/>
          </p:cNvPicPr>
          <p:nvPr userDrawn="1"/>
        </p:nvPicPr>
        <p:blipFill>
          <a:blip r:embed="rId3" cstate="print"/>
          <a:stretch>
            <a:fillRect/>
          </a:stretch>
        </p:blipFill>
        <p:spPr>
          <a:xfrm>
            <a:off x="0" y="0"/>
            <a:ext cx="9144000" cy="6858000"/>
          </a:xfrm>
          <a:prstGeom prst="rect">
            <a:avLst/>
          </a:prstGeom>
        </p:spPr>
      </p:pic>
      <p:sp>
        <p:nvSpPr>
          <p:cNvPr id="11" name="Title 1"/>
          <p:cNvSpPr>
            <a:spLocks noGrp="1"/>
          </p:cNvSpPr>
          <p:nvPr>
            <p:ph type="ctrTitle"/>
          </p:nvPr>
        </p:nvSpPr>
        <p:spPr>
          <a:xfrm>
            <a:off x="698664" y="3906982"/>
            <a:ext cx="5244935" cy="1219200"/>
          </a:xfrm>
        </p:spPr>
        <p:txBody>
          <a:bodyPr lIns="0" tIns="0" rIns="0" bIns="0" anchor="t" anchorCtr="0">
            <a:normAutofit/>
          </a:bodyPr>
          <a:lstStyle>
            <a:lvl1pPr algn="l">
              <a:lnSpc>
                <a:spcPts val="4000"/>
              </a:lnSpc>
              <a:defRPr lang="nl-BE" sz="3700" baseline="0" smtClean="0">
                <a:solidFill>
                  <a:schemeClr val="bg1"/>
                </a:solidFill>
              </a:defRPr>
            </a:lvl1pPr>
          </a:lstStyle>
          <a:p>
            <a:r>
              <a:rPr lang="nl-NL" smtClean="0"/>
              <a:t>Klik om de stijl te bewerken</a:t>
            </a:r>
            <a:endParaRPr lang="nl-BE" dirty="0"/>
          </a:p>
        </p:txBody>
      </p:sp>
      <p:pic>
        <p:nvPicPr>
          <p:cNvPr id="6" name="Picture 5" descr="logo_baseline_groot.wmf"/>
          <p:cNvPicPr>
            <a:picLocks noChangeAspect="1"/>
          </p:cNvPicPr>
          <p:nvPr userDrawn="1"/>
        </p:nvPicPr>
        <p:blipFill>
          <a:blip r:embed="rId4" cstate="print"/>
          <a:stretch>
            <a:fillRect/>
          </a:stretch>
        </p:blipFill>
        <p:spPr>
          <a:xfrm>
            <a:off x="0" y="5718970"/>
            <a:ext cx="9144000" cy="1135062"/>
          </a:xfrm>
          <a:prstGeom prst="rect">
            <a:avLst/>
          </a:prstGeom>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ussenslide_hoofd_inhoud">
    <p:spTree>
      <p:nvGrpSpPr>
        <p:cNvPr id="1" name=""/>
        <p:cNvGrpSpPr/>
        <p:nvPr/>
      </p:nvGrpSpPr>
      <p:grpSpPr>
        <a:xfrm>
          <a:off x="0" y="0"/>
          <a:ext cx="0" cy="0"/>
          <a:chOff x="0" y="0"/>
          <a:chExt cx="0" cy="0"/>
        </a:xfrm>
      </p:grpSpPr>
      <p:pic>
        <p:nvPicPr>
          <p:cNvPr id="9" name="Picture 8" descr="20100510_PPT_14.jpg"/>
          <p:cNvPicPr>
            <a:picLocks noChangeAspect="1"/>
          </p:cNvPicPr>
          <p:nvPr userDrawn="1"/>
        </p:nvPicPr>
        <p:blipFill>
          <a:blip r:embed="rId2" cstate="print"/>
          <a:stretch>
            <a:fillRect/>
          </a:stretch>
        </p:blipFill>
        <p:spPr>
          <a:xfrm>
            <a:off x="0" y="0"/>
            <a:ext cx="9144000" cy="6858000"/>
          </a:xfrm>
          <a:prstGeom prst="rect">
            <a:avLst/>
          </a:prstGeom>
        </p:spPr>
      </p:pic>
      <p:pic>
        <p:nvPicPr>
          <p:cNvPr id="10" name="Picture 9" descr="logo_baseline_klein.wmf"/>
          <p:cNvPicPr>
            <a:picLocks noChangeAspect="1"/>
          </p:cNvPicPr>
          <p:nvPr userDrawn="1"/>
        </p:nvPicPr>
        <p:blipFill>
          <a:blip r:embed="rId3" cstate="print"/>
          <a:stretch>
            <a:fillRect/>
          </a:stretch>
        </p:blipFill>
        <p:spPr>
          <a:xfrm>
            <a:off x="0" y="6019800"/>
            <a:ext cx="9144000" cy="838199"/>
          </a:xfrm>
          <a:prstGeom prst="rect">
            <a:avLst/>
          </a:prstGeom>
        </p:spPr>
      </p:pic>
      <p:sp>
        <p:nvSpPr>
          <p:cNvPr id="2" name="Title 1"/>
          <p:cNvSpPr>
            <a:spLocks noGrp="1"/>
          </p:cNvSpPr>
          <p:nvPr>
            <p:ph type="title"/>
          </p:nvPr>
        </p:nvSpPr>
        <p:spPr>
          <a:xfrm>
            <a:off x="457200" y="1978"/>
            <a:ext cx="7620000" cy="885825"/>
          </a:xfrm>
        </p:spPr>
        <p:txBody>
          <a:bodyPr lIns="0" tIns="0" rIns="0" bIns="0">
            <a:normAutofit/>
          </a:bodyPr>
          <a:lstStyle>
            <a:lvl1pPr algn="l">
              <a:defRPr lang="nl-BE" sz="2300" b="1" baseline="0" smtClean="0">
                <a:solidFill>
                  <a:schemeClr val="bg1"/>
                </a:solidFill>
              </a:defRPr>
            </a:lvl1pPr>
          </a:lstStyle>
          <a:p>
            <a:r>
              <a:rPr lang="nl-NL" smtClean="0"/>
              <a:t>Klik om de stijl te bewerken</a:t>
            </a:r>
            <a:endParaRPr lang="nl-BE" dirty="0"/>
          </a:p>
        </p:txBody>
      </p:sp>
      <p:sp>
        <p:nvSpPr>
          <p:cNvPr id="11" name="Content Placeholder 6"/>
          <p:cNvSpPr>
            <a:spLocks noGrp="1"/>
          </p:cNvSpPr>
          <p:nvPr>
            <p:ph sz="quarter" idx="10"/>
          </p:nvPr>
        </p:nvSpPr>
        <p:spPr>
          <a:xfrm>
            <a:off x="457200" y="1219200"/>
            <a:ext cx="7620000" cy="4876800"/>
          </a:xfrm>
        </p:spPr>
        <p:txBody>
          <a:bodyPr lIns="0" tIns="0" rIns="0" bIns="0">
            <a:normAutofit/>
          </a:bodyPr>
          <a:lstStyle>
            <a:lvl1pPr>
              <a:lnSpc>
                <a:spcPts val="2800"/>
              </a:lnSpc>
              <a:defRPr/>
            </a:lvl1pPr>
            <a:lvl2pPr>
              <a:lnSpc>
                <a:spcPts val="2500"/>
              </a:lnSpc>
              <a:defRPr/>
            </a:lvl2pPr>
            <a:lvl3pPr>
              <a:lnSpc>
                <a:spcPts val="2200"/>
              </a:lnSpc>
              <a:defRPr/>
            </a:lvl3pPr>
            <a:lvl4pPr>
              <a:lnSpc>
                <a:spcPts val="2800"/>
              </a:lnSpc>
              <a:defRPr/>
            </a:lvl4pPr>
            <a:lvl5pPr>
              <a:lnSpc>
                <a:spcPts val="2800"/>
              </a:lnSpc>
              <a:defRPr/>
            </a:lvl5pPr>
          </a:lstStyle>
          <a:p>
            <a:pPr lvl="0"/>
            <a:r>
              <a:rPr lang="nl-NL" smtClean="0"/>
              <a:t>Klik om de modelstijlen te bewerken</a:t>
            </a:r>
          </a:p>
          <a:p>
            <a:pPr lvl="1"/>
            <a:r>
              <a:rPr lang="nl-NL" smtClean="0"/>
              <a:t>Tweede niveau</a:t>
            </a:r>
          </a:p>
          <a:p>
            <a:pPr lvl="2"/>
            <a:r>
              <a:rPr lang="nl-NL" smtClean="0"/>
              <a:t>Derde niveau</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_4">
    <p:spTree>
      <p:nvGrpSpPr>
        <p:cNvPr id="1" name=""/>
        <p:cNvGrpSpPr/>
        <p:nvPr/>
      </p:nvGrpSpPr>
      <p:grpSpPr>
        <a:xfrm>
          <a:off x="0" y="0"/>
          <a:ext cx="0" cy="0"/>
          <a:chOff x="0" y="0"/>
          <a:chExt cx="0" cy="0"/>
        </a:xfrm>
      </p:grpSpPr>
      <p:pic>
        <p:nvPicPr>
          <p:cNvPr id="13" name="Picture 12" descr="20100510_PPT_1.jpg"/>
          <p:cNvPicPr>
            <a:picLocks noChangeAspect="1"/>
          </p:cNvPicPr>
          <p:nvPr userDrawn="1"/>
        </p:nvPicPr>
        <p:blipFill>
          <a:blip r:embed="rId2" cstate="print"/>
          <a:stretch>
            <a:fillRect/>
          </a:stretch>
        </p:blipFill>
        <p:spPr>
          <a:xfrm>
            <a:off x="0" y="0"/>
            <a:ext cx="9144000" cy="6858000"/>
          </a:xfrm>
          <a:prstGeom prst="rect">
            <a:avLst/>
          </a:prstGeom>
        </p:spPr>
      </p:pic>
      <p:pic>
        <p:nvPicPr>
          <p:cNvPr id="8" name="Picture 7" descr="logo_baseline_groot.wmf"/>
          <p:cNvPicPr>
            <a:picLocks noChangeAspect="1"/>
          </p:cNvPicPr>
          <p:nvPr userDrawn="1"/>
        </p:nvPicPr>
        <p:blipFill>
          <a:blip r:embed="rId3" cstate="print"/>
          <a:stretch>
            <a:fillRect/>
          </a:stretch>
        </p:blipFill>
        <p:spPr>
          <a:xfrm>
            <a:off x="0" y="5715001"/>
            <a:ext cx="9144000" cy="1143000"/>
          </a:xfrm>
          <a:prstGeom prst="rect">
            <a:avLst/>
          </a:prstGeom>
        </p:spPr>
      </p:pic>
      <p:sp>
        <p:nvSpPr>
          <p:cNvPr id="10" name="Subtitle 2"/>
          <p:cNvSpPr>
            <a:spLocks noGrp="1"/>
          </p:cNvSpPr>
          <p:nvPr>
            <p:ph type="subTitle" idx="1"/>
          </p:nvPr>
        </p:nvSpPr>
        <p:spPr>
          <a:xfrm>
            <a:off x="609600" y="3886200"/>
            <a:ext cx="4648200" cy="1600200"/>
          </a:xfrm>
        </p:spPr>
        <p:txBody>
          <a:bodyPr>
            <a:normAutofit/>
          </a:bodyPr>
          <a:lstStyle>
            <a:lvl1pPr marL="0" indent="0" algn="l">
              <a:lnSpc>
                <a:spcPts val="2000"/>
              </a:lnSpc>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dirty="0"/>
          </a:p>
        </p:txBody>
      </p:sp>
      <p:sp>
        <p:nvSpPr>
          <p:cNvPr id="6" name="Title 1"/>
          <p:cNvSpPr>
            <a:spLocks noGrp="1"/>
          </p:cNvSpPr>
          <p:nvPr>
            <p:ph type="ctrTitle" hasCustomPrompt="1"/>
          </p:nvPr>
        </p:nvSpPr>
        <p:spPr>
          <a:xfrm>
            <a:off x="609600" y="1981200"/>
            <a:ext cx="4648200" cy="1524000"/>
          </a:xfrm>
        </p:spPr>
        <p:txBody>
          <a:bodyPr lIns="0" tIns="0" rIns="0" bIns="0" anchor="b" anchorCtr="0"/>
          <a:lstStyle>
            <a:lvl1pPr algn="l">
              <a:lnSpc>
                <a:spcPts val="3700"/>
              </a:lnSpc>
              <a:defRPr lang="nl-BE" sz="3700" b="1" baseline="0" smtClean="0">
                <a:solidFill>
                  <a:schemeClr val="bg1"/>
                </a:solidFill>
              </a:defRPr>
            </a:lvl1pPr>
          </a:lstStyle>
          <a:p>
            <a:r>
              <a:rPr lang="nl-BE" dirty="0" smtClean="0"/>
              <a:t/>
            </a:r>
            <a:br>
              <a:rPr lang="nl-BE" dirty="0" smtClean="0"/>
            </a:br>
            <a:r>
              <a:rPr lang="nl-BE" dirty="0" smtClean="0"/>
              <a:t>Title</a:t>
            </a:r>
            <a:endParaRPr lang="nl-BE"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ussenslide_inhoud">
    <p:spTree>
      <p:nvGrpSpPr>
        <p:cNvPr id="1" name=""/>
        <p:cNvGrpSpPr/>
        <p:nvPr/>
      </p:nvGrpSpPr>
      <p:grpSpPr>
        <a:xfrm>
          <a:off x="0" y="0"/>
          <a:ext cx="0" cy="0"/>
          <a:chOff x="0" y="0"/>
          <a:chExt cx="0" cy="0"/>
        </a:xfrm>
      </p:grpSpPr>
      <p:pic>
        <p:nvPicPr>
          <p:cNvPr id="10" name="Picture 9" descr="logo_baseline_klein.wmf"/>
          <p:cNvPicPr>
            <a:picLocks noChangeAspect="1"/>
          </p:cNvPicPr>
          <p:nvPr userDrawn="1"/>
        </p:nvPicPr>
        <p:blipFill>
          <a:blip r:embed="rId2" cstate="print"/>
          <a:stretch>
            <a:fillRect/>
          </a:stretch>
        </p:blipFill>
        <p:spPr>
          <a:xfrm>
            <a:off x="0" y="6019800"/>
            <a:ext cx="9144000" cy="838199"/>
          </a:xfrm>
          <a:prstGeom prst="rect">
            <a:avLst/>
          </a:prstGeom>
        </p:spPr>
      </p:pic>
      <p:sp>
        <p:nvSpPr>
          <p:cNvPr id="5" name="Content Placeholder 6"/>
          <p:cNvSpPr>
            <a:spLocks noGrp="1"/>
          </p:cNvSpPr>
          <p:nvPr>
            <p:ph sz="quarter" idx="10"/>
          </p:nvPr>
        </p:nvSpPr>
        <p:spPr>
          <a:xfrm>
            <a:off x="457200" y="1219200"/>
            <a:ext cx="7620000" cy="4876800"/>
          </a:xfrm>
        </p:spPr>
        <p:txBody>
          <a:bodyPr lIns="0" tIns="0" rIns="0" bIns="0">
            <a:normAutofit/>
          </a:bodyPr>
          <a:lstStyle>
            <a:lvl1pPr>
              <a:lnSpc>
                <a:spcPts val="2800"/>
              </a:lnSpc>
              <a:defRPr/>
            </a:lvl1pPr>
            <a:lvl2pPr>
              <a:lnSpc>
                <a:spcPts val="2500"/>
              </a:lnSpc>
              <a:defRPr/>
            </a:lvl2pPr>
            <a:lvl3pPr>
              <a:lnSpc>
                <a:spcPts val="2200"/>
              </a:lnSpc>
              <a:defRPr/>
            </a:lvl3pPr>
            <a:lvl4pPr>
              <a:lnSpc>
                <a:spcPts val="2800"/>
              </a:lnSpc>
              <a:defRPr/>
            </a:lvl4pPr>
            <a:lvl5pPr>
              <a:lnSpc>
                <a:spcPts val="2800"/>
              </a:lnSpc>
              <a:defRPr/>
            </a:lvl5pPr>
          </a:lstStyle>
          <a:p>
            <a:pPr lvl="0"/>
            <a:r>
              <a:rPr lang="nl-NL" smtClean="0"/>
              <a:t>Klik om de modelstijlen te bewerken</a:t>
            </a:r>
          </a:p>
          <a:p>
            <a:pPr lvl="1"/>
            <a:r>
              <a:rPr lang="nl-NL" smtClean="0"/>
              <a:t>Tweede niveau</a:t>
            </a:r>
          </a:p>
          <a:p>
            <a:pPr lvl="2"/>
            <a:r>
              <a:rPr lang="nl-NL" smtClean="0"/>
              <a:t>Derde niveau</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ussenslide_hoofd_diagram">
    <p:spTree>
      <p:nvGrpSpPr>
        <p:cNvPr id="1" name=""/>
        <p:cNvGrpSpPr/>
        <p:nvPr/>
      </p:nvGrpSpPr>
      <p:grpSpPr>
        <a:xfrm>
          <a:off x="0" y="0"/>
          <a:ext cx="0" cy="0"/>
          <a:chOff x="0" y="0"/>
          <a:chExt cx="0" cy="0"/>
        </a:xfrm>
      </p:grpSpPr>
      <p:pic>
        <p:nvPicPr>
          <p:cNvPr id="9" name="Picture 8" descr="20100510_PPT_14.jpg"/>
          <p:cNvPicPr>
            <a:picLocks noChangeAspect="1"/>
          </p:cNvPicPr>
          <p:nvPr userDrawn="1"/>
        </p:nvPicPr>
        <p:blipFill>
          <a:blip r:embed="rId2" cstate="print"/>
          <a:stretch>
            <a:fillRect/>
          </a:stretch>
        </p:blipFill>
        <p:spPr>
          <a:xfrm>
            <a:off x="0" y="0"/>
            <a:ext cx="9144000" cy="6858000"/>
          </a:xfrm>
          <a:prstGeom prst="rect">
            <a:avLst/>
          </a:prstGeom>
        </p:spPr>
      </p:pic>
      <p:pic>
        <p:nvPicPr>
          <p:cNvPr id="10" name="Picture 9" descr="logo_baseline_klein.wmf"/>
          <p:cNvPicPr>
            <a:picLocks noChangeAspect="1"/>
          </p:cNvPicPr>
          <p:nvPr userDrawn="1"/>
        </p:nvPicPr>
        <p:blipFill>
          <a:blip r:embed="rId3" cstate="print"/>
          <a:stretch>
            <a:fillRect/>
          </a:stretch>
        </p:blipFill>
        <p:spPr>
          <a:xfrm>
            <a:off x="0" y="6019800"/>
            <a:ext cx="9144000" cy="838199"/>
          </a:xfrm>
          <a:prstGeom prst="rect">
            <a:avLst/>
          </a:prstGeom>
        </p:spPr>
      </p:pic>
      <p:sp>
        <p:nvSpPr>
          <p:cNvPr id="11" name="Content Placeholder 6"/>
          <p:cNvSpPr>
            <a:spLocks noGrp="1"/>
          </p:cNvSpPr>
          <p:nvPr>
            <p:ph sz="quarter" idx="10"/>
          </p:nvPr>
        </p:nvSpPr>
        <p:spPr>
          <a:xfrm>
            <a:off x="457200" y="2209800"/>
            <a:ext cx="7620000" cy="3733800"/>
          </a:xfrm>
        </p:spPr>
        <p:txBody>
          <a:bodyPr lIns="0" tIns="0" rIns="0" bIns="0"/>
          <a:lstStyle>
            <a:lvl1pPr>
              <a:buNone/>
              <a:defRPr/>
            </a:lvl1pPr>
          </a:lstStyle>
          <a:p>
            <a:pPr lvl="0"/>
            <a:r>
              <a:rPr lang="nl-NL" smtClean="0"/>
              <a:t>Klik om de modelstijlen te bewerken</a:t>
            </a:r>
          </a:p>
        </p:txBody>
      </p:sp>
      <p:sp>
        <p:nvSpPr>
          <p:cNvPr id="12" name="Text Placeholder 11"/>
          <p:cNvSpPr>
            <a:spLocks noGrp="1"/>
          </p:cNvSpPr>
          <p:nvPr>
            <p:ph type="body" sz="quarter" idx="11"/>
          </p:nvPr>
        </p:nvSpPr>
        <p:spPr>
          <a:xfrm>
            <a:off x="457200" y="1235034"/>
            <a:ext cx="7620000" cy="973776"/>
          </a:xfrm>
        </p:spPr>
        <p:txBody>
          <a:bodyPr/>
          <a:lstStyle>
            <a:lvl1pPr>
              <a:buFont typeface="Arial" pitchFamily="34" charset="0"/>
              <a:buNone/>
              <a:defRPr/>
            </a:lvl1pPr>
          </a:lstStyle>
          <a:p>
            <a:pPr lvl="0"/>
            <a:r>
              <a:rPr lang="nl-NL" smtClean="0"/>
              <a:t>Klik om de modelstijlen te bewerken</a:t>
            </a:r>
          </a:p>
        </p:txBody>
      </p:sp>
      <p:sp>
        <p:nvSpPr>
          <p:cNvPr id="7" name="Title 1"/>
          <p:cNvSpPr>
            <a:spLocks noGrp="1"/>
          </p:cNvSpPr>
          <p:nvPr>
            <p:ph type="title"/>
          </p:nvPr>
        </p:nvSpPr>
        <p:spPr>
          <a:xfrm>
            <a:off x="457200" y="-7051"/>
            <a:ext cx="7620000" cy="885825"/>
          </a:xfrm>
        </p:spPr>
        <p:txBody>
          <a:bodyPr lIns="0" tIns="0" rIns="0" bIns="0">
            <a:normAutofit/>
          </a:bodyPr>
          <a:lstStyle>
            <a:lvl1pPr algn="l">
              <a:defRPr lang="nl-BE" sz="2300" b="1" baseline="0" smtClean="0">
                <a:solidFill>
                  <a:schemeClr val="bg1"/>
                </a:solidFill>
              </a:defRPr>
            </a:lvl1pPr>
          </a:lstStyle>
          <a:p>
            <a:r>
              <a:rPr lang="nl-NL" smtClean="0"/>
              <a:t>Klik om de stijl te bewerken</a:t>
            </a:r>
            <a:endParaRPr lang="nl-BE"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ussenslide_hoofd_kolommen">
    <p:spTree>
      <p:nvGrpSpPr>
        <p:cNvPr id="1" name=""/>
        <p:cNvGrpSpPr/>
        <p:nvPr/>
      </p:nvGrpSpPr>
      <p:grpSpPr>
        <a:xfrm>
          <a:off x="0" y="0"/>
          <a:ext cx="0" cy="0"/>
          <a:chOff x="0" y="0"/>
          <a:chExt cx="0" cy="0"/>
        </a:xfrm>
      </p:grpSpPr>
      <p:pic>
        <p:nvPicPr>
          <p:cNvPr id="17" name="Picture 16" descr="20100510_PPT_14.jpg"/>
          <p:cNvPicPr>
            <a:picLocks noChangeAspect="1"/>
          </p:cNvPicPr>
          <p:nvPr userDrawn="1"/>
        </p:nvPicPr>
        <p:blipFill>
          <a:blip r:embed="rId2" cstate="print"/>
          <a:stretch>
            <a:fillRect/>
          </a:stretch>
        </p:blipFill>
        <p:spPr>
          <a:xfrm>
            <a:off x="0" y="0"/>
            <a:ext cx="9144000" cy="6858000"/>
          </a:xfrm>
          <a:prstGeom prst="rect">
            <a:avLst/>
          </a:prstGeom>
        </p:spPr>
      </p:pic>
      <p:pic>
        <p:nvPicPr>
          <p:cNvPr id="16" name="Picture 15" descr="logo_baseline_klein.wmf"/>
          <p:cNvPicPr>
            <a:picLocks noChangeAspect="1"/>
          </p:cNvPicPr>
          <p:nvPr userDrawn="1"/>
        </p:nvPicPr>
        <p:blipFill>
          <a:blip r:embed="rId3" cstate="print"/>
          <a:stretch>
            <a:fillRect/>
          </a:stretch>
        </p:blipFill>
        <p:spPr>
          <a:xfrm>
            <a:off x="0" y="6019800"/>
            <a:ext cx="9144000" cy="838199"/>
          </a:xfrm>
          <a:prstGeom prst="rect">
            <a:avLst/>
          </a:prstGeom>
        </p:spPr>
      </p:pic>
      <p:sp>
        <p:nvSpPr>
          <p:cNvPr id="4" name="Content Placeholder 3"/>
          <p:cNvSpPr>
            <a:spLocks noGrp="1"/>
          </p:cNvSpPr>
          <p:nvPr>
            <p:ph sz="half" idx="2"/>
          </p:nvPr>
        </p:nvSpPr>
        <p:spPr>
          <a:xfrm>
            <a:off x="457200" y="1905000"/>
            <a:ext cx="2590800" cy="3962400"/>
          </a:xfrm>
        </p:spPr>
        <p:txBody>
          <a:bodyPr>
            <a:normAutofit/>
          </a:bodyPr>
          <a:lstStyle>
            <a:lvl1pPr>
              <a:lnSpc>
                <a:spcPts val="2800"/>
              </a:lnSpc>
              <a:defRPr sz="1700"/>
            </a:lvl1pPr>
            <a:lvl2pPr>
              <a:lnSpc>
                <a:spcPts val="2500"/>
              </a:lnSpc>
              <a:defRPr sz="1700"/>
            </a:lvl2pPr>
            <a:lvl3pPr>
              <a:lnSpc>
                <a:spcPts val="2200"/>
              </a:lnSpc>
              <a:defRPr sz="1700"/>
            </a:lvl3pPr>
            <a:lvl4pPr>
              <a:lnSpc>
                <a:spcPts val="2800"/>
              </a:lnSpc>
              <a:defRPr sz="1700"/>
            </a:lvl4pPr>
            <a:lvl5pPr>
              <a:lnSpc>
                <a:spcPts val="2800"/>
              </a:lnSpc>
              <a:defRPr sz="17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p:txBody>
      </p:sp>
      <p:sp>
        <p:nvSpPr>
          <p:cNvPr id="11" name="Text Placeholder 2"/>
          <p:cNvSpPr>
            <a:spLocks noGrp="1"/>
          </p:cNvSpPr>
          <p:nvPr>
            <p:ph type="body" idx="10"/>
          </p:nvPr>
        </p:nvSpPr>
        <p:spPr>
          <a:xfrm>
            <a:off x="3124200" y="1219200"/>
            <a:ext cx="2590800" cy="639762"/>
          </a:xfrm>
        </p:spPr>
        <p:txBody>
          <a:bodyPr lIns="0" tIns="0" rIns="0" bIns="0" anchor="ctr" anchorCtr="0">
            <a:normAutofit/>
          </a:bodyPr>
          <a:lstStyle>
            <a:lvl1pPr marL="0" indent="0" algn="l">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12" name="Content Placeholder 3"/>
          <p:cNvSpPr>
            <a:spLocks noGrp="1"/>
          </p:cNvSpPr>
          <p:nvPr>
            <p:ph sz="half" idx="11"/>
          </p:nvPr>
        </p:nvSpPr>
        <p:spPr>
          <a:xfrm>
            <a:off x="3124200" y="1905000"/>
            <a:ext cx="2590800" cy="3951288"/>
          </a:xfrm>
        </p:spPr>
        <p:txBody>
          <a:bodyPr>
            <a:normAutofit/>
          </a:bodyPr>
          <a:lstStyle>
            <a:lvl1pPr>
              <a:lnSpc>
                <a:spcPts val="2800"/>
              </a:lnSpc>
              <a:defRPr sz="1700"/>
            </a:lvl1pPr>
            <a:lvl2pPr>
              <a:lnSpc>
                <a:spcPts val="2500"/>
              </a:lnSpc>
              <a:defRPr sz="1700"/>
            </a:lvl2pPr>
            <a:lvl3pPr>
              <a:lnSpc>
                <a:spcPts val="2200"/>
              </a:lnSpc>
              <a:defRPr sz="1700"/>
            </a:lvl3pPr>
            <a:lvl4pPr>
              <a:lnSpc>
                <a:spcPts val="2800"/>
              </a:lnSpc>
              <a:defRPr sz="1700"/>
            </a:lvl4pPr>
            <a:lvl5pPr>
              <a:lnSpc>
                <a:spcPts val="2800"/>
              </a:lnSpc>
              <a:defRPr sz="17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p:txBody>
      </p:sp>
      <p:sp>
        <p:nvSpPr>
          <p:cNvPr id="18" name="Text Placeholder 2"/>
          <p:cNvSpPr>
            <a:spLocks noGrp="1"/>
          </p:cNvSpPr>
          <p:nvPr>
            <p:ph type="body" idx="13"/>
          </p:nvPr>
        </p:nvSpPr>
        <p:spPr>
          <a:xfrm>
            <a:off x="5791200" y="1219200"/>
            <a:ext cx="2590800" cy="639762"/>
          </a:xfrm>
        </p:spPr>
        <p:txBody>
          <a:bodyPr lIns="0" tIns="0" rIns="0" bIns="0" anchor="ctr" anchorCtr="0">
            <a:normAutofit/>
          </a:bodyPr>
          <a:lstStyle>
            <a:lvl1pPr marL="0" indent="0" algn="l">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19" name="Content Placeholder 3"/>
          <p:cNvSpPr>
            <a:spLocks noGrp="1"/>
          </p:cNvSpPr>
          <p:nvPr>
            <p:ph sz="half" idx="14"/>
          </p:nvPr>
        </p:nvSpPr>
        <p:spPr>
          <a:xfrm>
            <a:off x="5791200" y="1905000"/>
            <a:ext cx="2590800" cy="3951288"/>
          </a:xfrm>
        </p:spPr>
        <p:txBody>
          <a:bodyPr>
            <a:normAutofit/>
          </a:bodyPr>
          <a:lstStyle>
            <a:lvl1pPr>
              <a:lnSpc>
                <a:spcPts val="2800"/>
              </a:lnSpc>
              <a:defRPr sz="1700"/>
            </a:lvl1pPr>
            <a:lvl2pPr>
              <a:lnSpc>
                <a:spcPts val="2500"/>
              </a:lnSpc>
              <a:defRPr sz="1700"/>
            </a:lvl2pPr>
            <a:lvl3pPr>
              <a:lnSpc>
                <a:spcPts val="2200"/>
              </a:lnSpc>
              <a:defRPr sz="1700"/>
            </a:lvl3pPr>
            <a:lvl4pPr>
              <a:lnSpc>
                <a:spcPts val="2800"/>
              </a:lnSpc>
              <a:defRPr sz="1700"/>
            </a:lvl4pPr>
            <a:lvl5pPr>
              <a:lnSpc>
                <a:spcPts val="2800"/>
              </a:lnSpc>
              <a:defRPr sz="17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p:txBody>
      </p:sp>
      <p:sp>
        <p:nvSpPr>
          <p:cNvPr id="3" name="Text Placeholder 2"/>
          <p:cNvSpPr>
            <a:spLocks noGrp="1"/>
          </p:cNvSpPr>
          <p:nvPr>
            <p:ph type="body" idx="1"/>
          </p:nvPr>
        </p:nvSpPr>
        <p:spPr>
          <a:xfrm>
            <a:off x="457200" y="1219200"/>
            <a:ext cx="2590800" cy="639762"/>
          </a:xfrm>
        </p:spPr>
        <p:txBody>
          <a:bodyPr lIns="0" tIns="0" rIns="0" bIns="0" anchor="ctr" anchorCtr="0">
            <a:normAutofit/>
          </a:bodyPr>
          <a:lstStyle>
            <a:lvl1pPr marL="0" indent="0" algn="l">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20" name="Title 1"/>
          <p:cNvSpPr>
            <a:spLocks noGrp="1"/>
          </p:cNvSpPr>
          <p:nvPr>
            <p:ph type="title"/>
          </p:nvPr>
        </p:nvSpPr>
        <p:spPr>
          <a:xfrm>
            <a:off x="457200" y="1978"/>
            <a:ext cx="7620000" cy="885825"/>
          </a:xfrm>
        </p:spPr>
        <p:txBody>
          <a:bodyPr lIns="0" tIns="0" rIns="0" bIns="0">
            <a:normAutofit/>
          </a:bodyPr>
          <a:lstStyle>
            <a:lvl1pPr algn="l">
              <a:defRPr lang="nl-BE" sz="2300" b="1" baseline="0" smtClean="0">
                <a:solidFill>
                  <a:schemeClr val="bg1"/>
                </a:solidFill>
              </a:defRPr>
            </a:lvl1pPr>
          </a:lstStyle>
          <a:p>
            <a:r>
              <a:rPr lang="nl-NL" smtClean="0"/>
              <a:t>Klik om de stijl te bewerken</a:t>
            </a:r>
            <a:endParaRPr lang="nl-BE"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tussenslide_2_kolommen">
    <p:spTree>
      <p:nvGrpSpPr>
        <p:cNvPr id="1" name=""/>
        <p:cNvGrpSpPr/>
        <p:nvPr/>
      </p:nvGrpSpPr>
      <p:grpSpPr>
        <a:xfrm>
          <a:off x="0" y="0"/>
          <a:ext cx="0" cy="0"/>
          <a:chOff x="0" y="0"/>
          <a:chExt cx="0" cy="0"/>
        </a:xfrm>
      </p:grpSpPr>
      <p:pic>
        <p:nvPicPr>
          <p:cNvPr id="11" name="Picture 10" descr="20100510_PPT_14.jpg"/>
          <p:cNvPicPr>
            <a:picLocks noChangeAspect="1"/>
          </p:cNvPicPr>
          <p:nvPr userDrawn="1"/>
        </p:nvPicPr>
        <p:blipFill>
          <a:blip r:embed="rId2" cstate="print"/>
          <a:stretch>
            <a:fillRect/>
          </a:stretch>
        </p:blipFill>
        <p:spPr>
          <a:xfrm>
            <a:off x="0" y="0"/>
            <a:ext cx="9144000" cy="6858000"/>
          </a:xfrm>
          <a:prstGeom prst="rect">
            <a:avLst/>
          </a:prstGeom>
        </p:spPr>
      </p:pic>
      <p:pic>
        <p:nvPicPr>
          <p:cNvPr id="10" name="Picture 9" descr="logo_baseline_klein.wmf"/>
          <p:cNvPicPr>
            <a:picLocks noChangeAspect="1"/>
          </p:cNvPicPr>
          <p:nvPr userDrawn="1"/>
        </p:nvPicPr>
        <p:blipFill>
          <a:blip r:embed="rId3" cstate="print"/>
          <a:stretch>
            <a:fillRect/>
          </a:stretch>
        </p:blipFill>
        <p:spPr>
          <a:xfrm>
            <a:off x="0" y="6019800"/>
            <a:ext cx="9144000" cy="838199"/>
          </a:xfrm>
          <a:prstGeom prst="rect">
            <a:avLst/>
          </a:prstGeom>
        </p:spPr>
      </p:pic>
      <p:sp>
        <p:nvSpPr>
          <p:cNvPr id="9" name="Text Placeholder 8"/>
          <p:cNvSpPr>
            <a:spLocks noGrp="1"/>
          </p:cNvSpPr>
          <p:nvPr>
            <p:ph type="body" sz="quarter" idx="13"/>
          </p:nvPr>
        </p:nvSpPr>
        <p:spPr>
          <a:xfrm>
            <a:off x="457200" y="1219200"/>
            <a:ext cx="3733800" cy="4495800"/>
          </a:xfrm>
        </p:spPr>
        <p:txBody>
          <a:bodyPr/>
          <a:lstStyle>
            <a:lvl1pPr>
              <a:lnSpc>
                <a:spcPts val="2800"/>
              </a:lnSpc>
              <a:defRPr/>
            </a:lvl1pPr>
            <a:lvl2pPr>
              <a:lnSpc>
                <a:spcPts val="2500"/>
              </a:lnSpc>
              <a:defRPr/>
            </a:lvl2pPr>
            <a:lvl3pPr>
              <a:lnSpc>
                <a:spcPts val="2200"/>
              </a:lnSpc>
              <a:defRPr/>
            </a:lvl3pPr>
            <a:lvl4pPr>
              <a:lnSpc>
                <a:spcPts val="2800"/>
              </a:lnSpc>
              <a:defRPr/>
            </a:lvl4pPr>
            <a:lvl5pPr>
              <a:lnSpc>
                <a:spcPts val="2800"/>
              </a:lnSpc>
              <a:defRPr/>
            </a:lvl5pPr>
          </a:lstStyle>
          <a:p>
            <a:pPr lvl="0"/>
            <a:r>
              <a:rPr lang="nl-NL" smtClean="0"/>
              <a:t>Klik om de modelstijlen te bewerken</a:t>
            </a:r>
          </a:p>
          <a:p>
            <a:pPr lvl="1"/>
            <a:r>
              <a:rPr lang="nl-NL" smtClean="0"/>
              <a:t>Tweede niveau</a:t>
            </a:r>
          </a:p>
          <a:p>
            <a:pPr lvl="2"/>
            <a:r>
              <a:rPr lang="nl-NL" smtClean="0"/>
              <a:t>Derde niveau</a:t>
            </a:r>
          </a:p>
        </p:txBody>
      </p:sp>
      <p:sp>
        <p:nvSpPr>
          <p:cNvPr id="8" name="Text Placeholder 8"/>
          <p:cNvSpPr>
            <a:spLocks noGrp="1"/>
          </p:cNvSpPr>
          <p:nvPr>
            <p:ph type="body" sz="quarter" idx="14"/>
          </p:nvPr>
        </p:nvSpPr>
        <p:spPr>
          <a:xfrm>
            <a:off x="4343400" y="1219200"/>
            <a:ext cx="3733800" cy="4495800"/>
          </a:xfrm>
        </p:spPr>
        <p:txBody>
          <a:bodyPr/>
          <a:lstStyle>
            <a:lvl1pPr>
              <a:lnSpc>
                <a:spcPts val="2800"/>
              </a:lnSpc>
              <a:defRPr/>
            </a:lvl1pPr>
            <a:lvl2pPr>
              <a:lnSpc>
                <a:spcPts val="2500"/>
              </a:lnSpc>
              <a:defRPr/>
            </a:lvl2pPr>
            <a:lvl3pPr>
              <a:lnSpc>
                <a:spcPts val="2200"/>
              </a:lnSpc>
              <a:defRPr/>
            </a:lvl3pPr>
            <a:lvl4pPr>
              <a:lnSpc>
                <a:spcPts val="2800"/>
              </a:lnSpc>
              <a:defRPr/>
            </a:lvl4pPr>
            <a:lvl5pPr>
              <a:lnSpc>
                <a:spcPts val="2800"/>
              </a:lnSpc>
              <a:defRPr/>
            </a:lvl5pPr>
          </a:lstStyle>
          <a:p>
            <a:pPr lvl="0"/>
            <a:r>
              <a:rPr lang="nl-NL" smtClean="0"/>
              <a:t>Klik om de modelstijlen te bewerken</a:t>
            </a:r>
          </a:p>
          <a:p>
            <a:pPr lvl="1"/>
            <a:r>
              <a:rPr lang="nl-NL" smtClean="0"/>
              <a:t>Tweede niveau</a:t>
            </a:r>
          </a:p>
          <a:p>
            <a:pPr lvl="2"/>
            <a:r>
              <a:rPr lang="nl-NL" smtClean="0"/>
              <a:t>Derde niveau</a:t>
            </a:r>
          </a:p>
        </p:txBody>
      </p:sp>
      <p:sp>
        <p:nvSpPr>
          <p:cNvPr id="12" name="Title 1"/>
          <p:cNvSpPr>
            <a:spLocks noGrp="1"/>
          </p:cNvSpPr>
          <p:nvPr>
            <p:ph type="title"/>
          </p:nvPr>
        </p:nvSpPr>
        <p:spPr>
          <a:xfrm>
            <a:off x="457200" y="1978"/>
            <a:ext cx="7620000" cy="885825"/>
          </a:xfrm>
        </p:spPr>
        <p:txBody>
          <a:bodyPr lIns="0" tIns="0" rIns="0" bIns="0">
            <a:normAutofit/>
          </a:bodyPr>
          <a:lstStyle>
            <a:lvl1pPr algn="l">
              <a:defRPr lang="nl-BE" sz="2300" b="1" baseline="0" smtClean="0">
                <a:solidFill>
                  <a:schemeClr val="bg1"/>
                </a:solidFill>
              </a:defRPr>
            </a:lvl1pPr>
          </a:lstStyle>
          <a:p>
            <a:r>
              <a:rPr lang="nl-NL" smtClean="0"/>
              <a:t>Klik om de stijl te bewerken</a:t>
            </a:r>
            <a:endParaRPr lang="nl-BE"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ussenslide_hoofd_inhoud_afbeelding">
    <p:spTree>
      <p:nvGrpSpPr>
        <p:cNvPr id="1" name=""/>
        <p:cNvGrpSpPr/>
        <p:nvPr/>
      </p:nvGrpSpPr>
      <p:grpSpPr>
        <a:xfrm>
          <a:off x="0" y="0"/>
          <a:ext cx="0" cy="0"/>
          <a:chOff x="0" y="0"/>
          <a:chExt cx="0" cy="0"/>
        </a:xfrm>
      </p:grpSpPr>
      <p:pic>
        <p:nvPicPr>
          <p:cNvPr id="11" name="Picture 10" descr="20100510_PPT_14.jpg"/>
          <p:cNvPicPr>
            <a:picLocks noChangeAspect="1"/>
          </p:cNvPicPr>
          <p:nvPr userDrawn="1"/>
        </p:nvPicPr>
        <p:blipFill>
          <a:blip r:embed="rId2" cstate="print"/>
          <a:stretch>
            <a:fillRect/>
          </a:stretch>
        </p:blipFill>
        <p:spPr>
          <a:xfrm>
            <a:off x="0" y="0"/>
            <a:ext cx="9144000" cy="6858000"/>
          </a:xfrm>
          <a:prstGeom prst="rect">
            <a:avLst/>
          </a:prstGeom>
        </p:spPr>
      </p:pic>
      <p:pic>
        <p:nvPicPr>
          <p:cNvPr id="10" name="Picture 9" descr="logo_baseline_klein.wmf"/>
          <p:cNvPicPr>
            <a:picLocks noChangeAspect="1"/>
          </p:cNvPicPr>
          <p:nvPr userDrawn="1"/>
        </p:nvPicPr>
        <p:blipFill>
          <a:blip r:embed="rId3" cstate="print"/>
          <a:stretch>
            <a:fillRect/>
          </a:stretch>
        </p:blipFill>
        <p:spPr>
          <a:xfrm>
            <a:off x="0" y="6019800"/>
            <a:ext cx="9144000" cy="838199"/>
          </a:xfrm>
          <a:prstGeom prst="rect">
            <a:avLst/>
          </a:prstGeom>
        </p:spPr>
      </p:pic>
      <p:sp>
        <p:nvSpPr>
          <p:cNvPr id="3" name="Picture Placeholder 2"/>
          <p:cNvSpPr>
            <a:spLocks noGrp="1"/>
          </p:cNvSpPr>
          <p:nvPr>
            <p:ph type="pic" idx="1"/>
          </p:nvPr>
        </p:nvSpPr>
        <p:spPr>
          <a:xfrm>
            <a:off x="4267200" y="1219200"/>
            <a:ext cx="4419600" cy="4495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BE"/>
          </a:p>
        </p:txBody>
      </p:sp>
      <p:sp>
        <p:nvSpPr>
          <p:cNvPr id="9" name="Text Placeholder 8"/>
          <p:cNvSpPr>
            <a:spLocks noGrp="1"/>
          </p:cNvSpPr>
          <p:nvPr>
            <p:ph type="body" sz="quarter" idx="13"/>
          </p:nvPr>
        </p:nvSpPr>
        <p:spPr>
          <a:xfrm>
            <a:off x="457200" y="1219200"/>
            <a:ext cx="3733800" cy="4495800"/>
          </a:xfrm>
        </p:spPr>
        <p:txBody>
          <a:bodyPr/>
          <a:lstStyle>
            <a:lvl1pPr>
              <a:lnSpc>
                <a:spcPts val="2800"/>
              </a:lnSpc>
              <a:defRPr/>
            </a:lvl1pPr>
            <a:lvl2pPr>
              <a:lnSpc>
                <a:spcPts val="2500"/>
              </a:lnSpc>
              <a:defRPr/>
            </a:lvl2pPr>
            <a:lvl3pPr>
              <a:lnSpc>
                <a:spcPts val="2200"/>
              </a:lnSpc>
              <a:defRPr/>
            </a:lvl3pPr>
            <a:lvl4pPr>
              <a:lnSpc>
                <a:spcPts val="2800"/>
              </a:lnSpc>
              <a:defRPr/>
            </a:lvl4pPr>
            <a:lvl5pPr>
              <a:lnSpc>
                <a:spcPts val="2800"/>
              </a:lnSpc>
              <a:defRPr/>
            </a:lvl5pPr>
          </a:lstStyle>
          <a:p>
            <a:pPr lvl="0"/>
            <a:r>
              <a:rPr lang="nl-NL" smtClean="0"/>
              <a:t>Klik om de modelstijlen te bewerken</a:t>
            </a:r>
          </a:p>
          <a:p>
            <a:pPr lvl="1"/>
            <a:r>
              <a:rPr lang="nl-NL" smtClean="0"/>
              <a:t>Tweede niveau</a:t>
            </a:r>
          </a:p>
          <a:p>
            <a:pPr lvl="2"/>
            <a:r>
              <a:rPr lang="nl-NL" smtClean="0"/>
              <a:t>Derde niveau</a:t>
            </a:r>
          </a:p>
        </p:txBody>
      </p:sp>
      <p:sp>
        <p:nvSpPr>
          <p:cNvPr id="8" name="Title 1"/>
          <p:cNvSpPr>
            <a:spLocks noGrp="1"/>
          </p:cNvSpPr>
          <p:nvPr>
            <p:ph type="title"/>
          </p:nvPr>
        </p:nvSpPr>
        <p:spPr>
          <a:xfrm>
            <a:off x="457200" y="1978"/>
            <a:ext cx="7620000" cy="885825"/>
          </a:xfrm>
        </p:spPr>
        <p:txBody>
          <a:bodyPr lIns="0" tIns="0" rIns="0" bIns="0">
            <a:normAutofit/>
          </a:bodyPr>
          <a:lstStyle>
            <a:lvl1pPr algn="l">
              <a:defRPr lang="nl-BE" sz="2300" b="1" baseline="0" smtClean="0">
                <a:solidFill>
                  <a:schemeClr val="bg1"/>
                </a:solidFill>
              </a:defRPr>
            </a:lvl1pPr>
          </a:lstStyle>
          <a:p>
            <a:r>
              <a:rPr lang="nl-NL" smtClean="0"/>
              <a:t>Klik om de stijl te bewerken</a:t>
            </a:r>
            <a:endParaRPr lang="nl-BE"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slotslide">
    <p:spTree>
      <p:nvGrpSpPr>
        <p:cNvPr id="1" name=""/>
        <p:cNvGrpSpPr/>
        <p:nvPr/>
      </p:nvGrpSpPr>
      <p:grpSpPr>
        <a:xfrm>
          <a:off x="0" y="0"/>
          <a:ext cx="0" cy="0"/>
          <a:chOff x="0" y="0"/>
          <a:chExt cx="0" cy="0"/>
        </a:xfrm>
      </p:grpSpPr>
      <p:pic>
        <p:nvPicPr>
          <p:cNvPr id="9" name="Picture 8" descr="20100510_PPT_14.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457200" y="1978"/>
            <a:ext cx="7620000" cy="885825"/>
          </a:xfrm>
        </p:spPr>
        <p:txBody>
          <a:bodyPr lIns="0" tIns="0" rIns="0" bIns="0">
            <a:normAutofit/>
          </a:bodyPr>
          <a:lstStyle>
            <a:lvl1pPr algn="l">
              <a:defRPr lang="nl-BE" sz="2300" b="1" baseline="0" smtClean="0">
                <a:solidFill>
                  <a:schemeClr val="bg1"/>
                </a:solidFill>
              </a:defRPr>
            </a:lvl1pPr>
          </a:lstStyle>
          <a:p>
            <a:r>
              <a:rPr lang="nl-NL" smtClean="0"/>
              <a:t>Klik om de stijl te bewerken</a:t>
            </a:r>
            <a:endParaRPr lang="nl-BE" dirty="0"/>
          </a:p>
        </p:txBody>
      </p:sp>
      <p:pic>
        <p:nvPicPr>
          <p:cNvPr id="6" name="Picture 5" descr="logo_baseline_klein.wmf"/>
          <p:cNvPicPr>
            <a:picLocks noChangeAspect="1"/>
          </p:cNvPicPr>
          <p:nvPr userDrawn="1"/>
        </p:nvPicPr>
        <p:blipFill>
          <a:blip r:embed="rId3" cstate="print"/>
          <a:stretch>
            <a:fillRect/>
          </a:stretch>
        </p:blipFill>
        <p:spPr>
          <a:xfrm>
            <a:off x="0" y="6019800"/>
            <a:ext cx="9144000" cy="838199"/>
          </a:xfrm>
          <a:prstGeom prst="rect">
            <a:avLst/>
          </a:prstGeom>
        </p:spPr>
      </p:pic>
      <p:sp>
        <p:nvSpPr>
          <p:cNvPr id="11" name="Content Placeholder 6"/>
          <p:cNvSpPr>
            <a:spLocks noGrp="1"/>
          </p:cNvSpPr>
          <p:nvPr>
            <p:ph sz="quarter" idx="10"/>
          </p:nvPr>
        </p:nvSpPr>
        <p:spPr>
          <a:xfrm>
            <a:off x="457200" y="1219200"/>
            <a:ext cx="7620000" cy="4876800"/>
          </a:xfrm>
        </p:spPr>
        <p:txBody>
          <a:bodyPr lIns="0" tIns="0" rIns="0" bIns="0">
            <a:normAutofit/>
          </a:bodyPr>
          <a:lstStyle>
            <a:lvl1pPr>
              <a:lnSpc>
                <a:spcPts val="8400"/>
              </a:lnSpc>
              <a:buNone/>
              <a:defRPr sz="8400"/>
            </a:lvl1pPr>
            <a:lvl2pPr>
              <a:lnSpc>
                <a:spcPts val="2500"/>
              </a:lnSpc>
              <a:defRPr/>
            </a:lvl2pPr>
            <a:lvl3pPr>
              <a:lnSpc>
                <a:spcPts val="2200"/>
              </a:lnSpc>
              <a:defRPr/>
            </a:lvl3pPr>
            <a:lvl4pPr>
              <a:lnSpc>
                <a:spcPts val="2800"/>
              </a:lnSpc>
              <a:defRPr/>
            </a:lvl4pPr>
            <a:lvl5pPr>
              <a:lnSpc>
                <a:spcPts val="2800"/>
              </a:lnSpc>
              <a:defRPr/>
            </a:lvl5pPr>
          </a:lstStyle>
          <a:p>
            <a:pPr lvl="0"/>
            <a:r>
              <a:rPr lang="nl-NL" smtClean="0"/>
              <a:t>Klik om de modelstijlen te bewerken</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cSld name="Titeldia">
    <p:spTree>
      <p:nvGrpSpPr>
        <p:cNvPr id="1" name=""/>
        <p:cNvGrpSpPr/>
        <p:nvPr/>
      </p:nvGrpSpPr>
      <p:grpSpPr>
        <a:xfrm>
          <a:off x="0" y="0"/>
          <a:ext cx="0" cy="0"/>
          <a:chOff x="0" y="0"/>
          <a:chExt cx="0" cy="0"/>
        </a:xfrm>
      </p:grpSpPr>
      <p:pic>
        <p:nvPicPr>
          <p:cNvPr id="4" name="Picture 5" descr="UZA_dna_grijsRGB"/>
          <p:cNvPicPr>
            <a:picLocks noChangeAspect="1" noChangeArrowheads="1"/>
          </p:cNvPicPr>
          <p:nvPr/>
        </p:nvPicPr>
        <p:blipFill>
          <a:blip r:embed="rId2" cstate="print"/>
          <a:srcRect/>
          <a:stretch>
            <a:fillRect/>
          </a:stretch>
        </p:blipFill>
        <p:spPr bwMode="auto">
          <a:xfrm>
            <a:off x="5715000" y="0"/>
            <a:ext cx="3429000" cy="1509713"/>
          </a:xfrm>
          <a:prstGeom prst="rect">
            <a:avLst/>
          </a:prstGeom>
          <a:noFill/>
          <a:ln w="9525">
            <a:noFill/>
            <a:miter lim="800000"/>
            <a:headEnd/>
            <a:tailEnd/>
          </a:ln>
        </p:spPr>
      </p:pic>
      <p:pic>
        <p:nvPicPr>
          <p:cNvPr id="5" name="Picture 6" descr="UZA_logo_def"/>
          <p:cNvPicPr>
            <a:picLocks noChangeAspect="1" noChangeArrowheads="1"/>
          </p:cNvPicPr>
          <p:nvPr/>
        </p:nvPicPr>
        <p:blipFill>
          <a:blip r:embed="rId3" cstate="print"/>
          <a:srcRect/>
          <a:stretch>
            <a:fillRect/>
          </a:stretch>
        </p:blipFill>
        <p:spPr bwMode="auto">
          <a:xfrm>
            <a:off x="0" y="0"/>
            <a:ext cx="2162175" cy="1639888"/>
          </a:xfrm>
          <a:prstGeom prst="rect">
            <a:avLst/>
          </a:prstGeom>
          <a:noFill/>
          <a:ln w="9525">
            <a:noFill/>
            <a:miter lim="800000"/>
            <a:headEnd/>
            <a:tailEnd/>
          </a:ln>
        </p:spPr>
      </p:pic>
      <p:pic>
        <p:nvPicPr>
          <p:cNvPr id="6" name="Picture 7" descr="UZA_naam"/>
          <p:cNvPicPr>
            <a:picLocks noChangeAspect="1" noChangeArrowheads="1"/>
          </p:cNvPicPr>
          <p:nvPr/>
        </p:nvPicPr>
        <p:blipFill>
          <a:blip r:embed="rId4" cstate="print"/>
          <a:srcRect/>
          <a:stretch>
            <a:fillRect/>
          </a:stretch>
        </p:blipFill>
        <p:spPr bwMode="auto">
          <a:xfrm>
            <a:off x="685800" y="6172200"/>
            <a:ext cx="2971800" cy="112713"/>
          </a:xfrm>
          <a:prstGeom prst="rect">
            <a:avLst/>
          </a:prstGeom>
          <a:noFill/>
          <a:ln w="9525">
            <a:noFill/>
            <a:miter lim="800000"/>
            <a:headEnd/>
            <a:tailEnd/>
          </a:ln>
        </p:spPr>
      </p:pic>
      <p:sp>
        <p:nvSpPr>
          <p:cNvPr id="4098" name="Rectangle 2"/>
          <p:cNvSpPr>
            <a:spLocks noGrp="1" noChangeArrowheads="1"/>
          </p:cNvSpPr>
          <p:nvPr>
            <p:ph type="ctrTitle"/>
          </p:nvPr>
        </p:nvSpPr>
        <p:spPr>
          <a:xfrm>
            <a:off x="685800" y="2286000"/>
            <a:ext cx="7772400" cy="1143000"/>
          </a:xfrm>
        </p:spPr>
        <p:txBody>
          <a:bodyPr/>
          <a:lstStyle>
            <a:lvl1pPr>
              <a:defRPr/>
            </a:lvl1pPr>
          </a:lstStyle>
          <a:p>
            <a:r>
              <a:rPr lang="nl-NL"/>
              <a:t>Klik om het opmaakprofiel van de modeltitel te bewerken</a:t>
            </a:r>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nl-NL"/>
              <a:t>Klik om het opmaakprofiel van de modelondertitel te bewerken</a:t>
            </a:r>
          </a:p>
        </p:txBody>
      </p:sp>
      <p:sp>
        <p:nvSpPr>
          <p:cNvPr id="7" name="Rectangle 8"/>
          <p:cNvSpPr>
            <a:spLocks noGrp="1" noChangeArrowheads="1"/>
          </p:cNvSpPr>
          <p:nvPr>
            <p:ph type="dt" sz="quarter" idx="10"/>
          </p:nvPr>
        </p:nvSpPr>
        <p:spPr>
          <a:xfrm>
            <a:off x="457200" y="6245225"/>
            <a:ext cx="2133600" cy="476250"/>
          </a:xfrm>
          <a:prstGeom prst="rect">
            <a:avLst/>
          </a:prstGeom>
        </p:spPr>
        <p:txBody>
          <a:bodyPr/>
          <a:lstStyle>
            <a:lvl1pPr>
              <a:defRPr>
                <a:solidFill>
                  <a:schemeClr val="tx1"/>
                </a:solidFill>
                <a:latin typeface="Times New Roman" pitchFamily="18" charset="0"/>
              </a:defRPr>
            </a:lvl1pPr>
          </a:lstStyle>
          <a:p>
            <a:pPr>
              <a:defRPr/>
            </a:pPr>
            <a:endParaRPr lang="nl-NL"/>
          </a:p>
        </p:txBody>
      </p:sp>
      <p:sp>
        <p:nvSpPr>
          <p:cNvPr id="8" name="Rectangle 9"/>
          <p:cNvSpPr>
            <a:spLocks noGrp="1" noChangeArrowheads="1"/>
          </p:cNvSpPr>
          <p:nvPr>
            <p:ph type="ftr" sz="quarter" idx="11"/>
          </p:nvPr>
        </p:nvSpPr>
        <p:spPr>
          <a:xfrm>
            <a:off x="3124200" y="6245225"/>
            <a:ext cx="2895600" cy="476250"/>
          </a:xfrm>
          <a:prstGeom prst="rect">
            <a:avLst/>
          </a:prstGeom>
        </p:spPr>
        <p:txBody>
          <a:bodyPr/>
          <a:lstStyle>
            <a:lvl1pPr>
              <a:defRPr>
                <a:solidFill>
                  <a:schemeClr val="tx1"/>
                </a:solidFill>
                <a:latin typeface="Times New Roman" pitchFamily="18" charset="0"/>
              </a:defRPr>
            </a:lvl1pPr>
          </a:lstStyle>
          <a:p>
            <a:pPr>
              <a:defRPr/>
            </a:pPr>
            <a:endParaRPr lang="nl-NL"/>
          </a:p>
        </p:txBody>
      </p:sp>
      <p:sp>
        <p:nvSpPr>
          <p:cNvPr id="9" name="Rectangle 10"/>
          <p:cNvSpPr>
            <a:spLocks noGrp="1" noChangeArrowheads="1"/>
          </p:cNvSpPr>
          <p:nvPr>
            <p:ph type="sldNum" sz="quarter" idx="12"/>
          </p:nvPr>
        </p:nvSpPr>
        <p:spPr>
          <a:xfrm>
            <a:off x="6948488" y="6245225"/>
            <a:ext cx="1738312" cy="476250"/>
          </a:xfrm>
          <a:prstGeom prst="rect">
            <a:avLst/>
          </a:prstGeom>
        </p:spPr>
        <p:txBody>
          <a:bodyPr/>
          <a:lstStyle>
            <a:lvl1pPr>
              <a:defRPr>
                <a:solidFill>
                  <a:schemeClr val="tx1"/>
                </a:solidFill>
                <a:latin typeface="Times New Roman" pitchFamily="18" charset="0"/>
              </a:defRPr>
            </a:lvl1pPr>
          </a:lstStyle>
          <a:p>
            <a:pPr>
              <a:defRPr/>
            </a:pPr>
            <a:fld id="{DCDF6C75-F2C7-4BD5-A1FD-1E91FF0D7C2B}" type="slidenum">
              <a:rPr lang="nl-NL"/>
              <a:pPr>
                <a:defRPr/>
              </a:pPr>
              <a:t>‹nr.›</a:t>
            </a:fld>
            <a:endParaRPr lang="nl-NL"/>
          </a:p>
        </p:txBody>
      </p:sp>
    </p:spTree>
  </p:cSld>
  <p:clrMapOvr>
    <a:masterClrMapping/>
  </p:clrMapOvr>
  <p:transition spd="med">
    <p:rand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Rectangle 12"/>
          <p:cNvSpPr>
            <a:spLocks noGrp="1" noChangeArrowheads="1"/>
          </p:cNvSpPr>
          <p:nvPr>
            <p:ph type="dt" sz="half" idx="10"/>
          </p:nvPr>
        </p:nvSpPr>
        <p:spPr>
          <a:xfrm>
            <a:off x="7380288" y="6524625"/>
            <a:ext cx="1198562" cy="207963"/>
          </a:xfrm>
          <a:prstGeom prst="rect">
            <a:avLst/>
          </a:prstGeom>
          <a:ln/>
        </p:spPr>
        <p:txBody>
          <a:bodyPr/>
          <a:lstStyle>
            <a:lvl1pPr>
              <a:defRPr/>
            </a:lvl1pPr>
          </a:lstStyle>
          <a:p>
            <a:pPr>
              <a:defRPr/>
            </a:pPr>
            <a:endParaRPr lang="nl-NL"/>
          </a:p>
        </p:txBody>
      </p:sp>
      <p:sp>
        <p:nvSpPr>
          <p:cNvPr id="5" name="Rectangle 13"/>
          <p:cNvSpPr>
            <a:spLocks noGrp="1" noChangeArrowheads="1"/>
          </p:cNvSpPr>
          <p:nvPr>
            <p:ph type="ftr" sz="quarter" idx="11"/>
          </p:nvPr>
        </p:nvSpPr>
        <p:spPr>
          <a:xfrm>
            <a:off x="2555875" y="6534150"/>
            <a:ext cx="2895600" cy="207963"/>
          </a:xfrm>
          <a:prstGeom prst="rect">
            <a:avLst/>
          </a:prstGeom>
          <a:ln/>
        </p:spPr>
        <p:txBody>
          <a:bodyPr/>
          <a:lstStyle>
            <a:lvl1pPr>
              <a:defRPr/>
            </a:lvl1pPr>
          </a:lstStyle>
          <a:p>
            <a:pPr>
              <a:defRPr/>
            </a:pPr>
            <a:endParaRPr lang="nl-NL"/>
          </a:p>
        </p:txBody>
      </p:sp>
      <p:sp>
        <p:nvSpPr>
          <p:cNvPr id="6" name="Rectangle 14"/>
          <p:cNvSpPr>
            <a:spLocks noGrp="1" noChangeArrowheads="1"/>
          </p:cNvSpPr>
          <p:nvPr>
            <p:ph type="sldNum" sz="quarter" idx="12"/>
          </p:nvPr>
        </p:nvSpPr>
        <p:spPr>
          <a:xfrm>
            <a:off x="-684213" y="6534150"/>
            <a:ext cx="1547813" cy="207963"/>
          </a:xfrm>
          <a:prstGeom prst="rect">
            <a:avLst/>
          </a:prstGeom>
          <a:ln/>
        </p:spPr>
        <p:txBody>
          <a:bodyPr/>
          <a:lstStyle>
            <a:lvl1pPr>
              <a:defRPr/>
            </a:lvl1pPr>
          </a:lstStyle>
          <a:p>
            <a:pPr>
              <a:defRPr/>
            </a:pPr>
            <a:fld id="{A3B4C228-C5B8-4F29-8970-672C1A9849C1}" type="slidenum">
              <a:rPr lang="nl-NL"/>
              <a:pPr>
                <a:defRPr/>
              </a:pPr>
              <a:t>‹nr.›</a:t>
            </a:fld>
            <a:endParaRPr lang="nl-NL"/>
          </a:p>
        </p:txBody>
      </p:sp>
    </p:spTree>
  </p:cSld>
  <p:clrMapOvr>
    <a:masterClrMapping/>
  </p:clrMapOvr>
  <p:transition spd="med">
    <p:rand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Rectangle 12"/>
          <p:cNvSpPr>
            <a:spLocks noGrp="1" noChangeArrowheads="1"/>
          </p:cNvSpPr>
          <p:nvPr>
            <p:ph type="dt" sz="half" idx="10"/>
          </p:nvPr>
        </p:nvSpPr>
        <p:spPr>
          <a:xfrm>
            <a:off x="7380288" y="6524625"/>
            <a:ext cx="1198562" cy="207963"/>
          </a:xfrm>
          <a:prstGeom prst="rect">
            <a:avLst/>
          </a:prstGeom>
          <a:ln/>
        </p:spPr>
        <p:txBody>
          <a:bodyPr/>
          <a:lstStyle>
            <a:lvl1pPr>
              <a:defRPr/>
            </a:lvl1pPr>
          </a:lstStyle>
          <a:p>
            <a:pPr>
              <a:defRPr/>
            </a:pPr>
            <a:endParaRPr lang="nl-NL"/>
          </a:p>
        </p:txBody>
      </p:sp>
      <p:sp>
        <p:nvSpPr>
          <p:cNvPr id="6" name="Rectangle 13"/>
          <p:cNvSpPr>
            <a:spLocks noGrp="1" noChangeArrowheads="1"/>
          </p:cNvSpPr>
          <p:nvPr>
            <p:ph type="ftr" sz="quarter" idx="11"/>
          </p:nvPr>
        </p:nvSpPr>
        <p:spPr>
          <a:xfrm>
            <a:off x="2555875" y="6534150"/>
            <a:ext cx="2895600" cy="207963"/>
          </a:xfrm>
          <a:prstGeom prst="rect">
            <a:avLst/>
          </a:prstGeom>
          <a:ln/>
        </p:spPr>
        <p:txBody>
          <a:bodyPr/>
          <a:lstStyle>
            <a:lvl1pPr>
              <a:defRPr/>
            </a:lvl1pPr>
          </a:lstStyle>
          <a:p>
            <a:pPr>
              <a:defRPr/>
            </a:pPr>
            <a:endParaRPr lang="nl-NL"/>
          </a:p>
        </p:txBody>
      </p:sp>
      <p:sp>
        <p:nvSpPr>
          <p:cNvPr id="7" name="Rectangle 14"/>
          <p:cNvSpPr>
            <a:spLocks noGrp="1" noChangeArrowheads="1"/>
          </p:cNvSpPr>
          <p:nvPr>
            <p:ph type="sldNum" sz="quarter" idx="12"/>
          </p:nvPr>
        </p:nvSpPr>
        <p:spPr>
          <a:xfrm>
            <a:off x="-684213" y="6534150"/>
            <a:ext cx="1547813" cy="207963"/>
          </a:xfrm>
          <a:prstGeom prst="rect">
            <a:avLst/>
          </a:prstGeom>
          <a:ln/>
        </p:spPr>
        <p:txBody>
          <a:bodyPr/>
          <a:lstStyle>
            <a:lvl1pPr>
              <a:defRPr/>
            </a:lvl1pPr>
          </a:lstStyle>
          <a:p>
            <a:pPr>
              <a:defRPr/>
            </a:pPr>
            <a:fld id="{55B20F64-27AE-41B1-93CE-016A43686DF5}" type="slidenum">
              <a:rPr lang="nl-NL"/>
              <a:pPr>
                <a:defRPr/>
              </a:pPr>
              <a:t>‹nr.›</a:t>
            </a:fld>
            <a:endParaRPr lang="nl-NL"/>
          </a:p>
        </p:txBody>
      </p:sp>
    </p:spTree>
  </p:cSld>
  <p:clrMapOvr>
    <a:masterClrMapping/>
  </p:clrMapOvr>
  <p:transition spd="med">
    <p:rand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AndTwoObj">
  <p:cSld name="Titel, inhoud en 2 inhoudselementen">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685800" y="1981200"/>
            <a:ext cx="3810000" cy="41148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quarter" idx="2"/>
          </p:nvPr>
        </p:nvSpPr>
        <p:spPr>
          <a:xfrm>
            <a:off x="4648200" y="1981200"/>
            <a:ext cx="3810000" cy="1981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inhoud 4"/>
          <p:cNvSpPr>
            <a:spLocks noGrp="1"/>
          </p:cNvSpPr>
          <p:nvPr>
            <p:ph sz="quarter" idx="3"/>
          </p:nvPr>
        </p:nvSpPr>
        <p:spPr>
          <a:xfrm>
            <a:off x="4648200" y="4114800"/>
            <a:ext cx="3810000" cy="1981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6" name="Rectangle 12"/>
          <p:cNvSpPr>
            <a:spLocks noGrp="1" noChangeArrowheads="1"/>
          </p:cNvSpPr>
          <p:nvPr>
            <p:ph type="dt" sz="half" idx="10"/>
          </p:nvPr>
        </p:nvSpPr>
        <p:spPr>
          <a:xfrm>
            <a:off x="7380288" y="6524625"/>
            <a:ext cx="1198562" cy="207963"/>
          </a:xfrm>
          <a:prstGeom prst="rect">
            <a:avLst/>
          </a:prstGeom>
          <a:ln/>
        </p:spPr>
        <p:txBody>
          <a:bodyPr/>
          <a:lstStyle>
            <a:lvl1pPr>
              <a:defRPr/>
            </a:lvl1pPr>
          </a:lstStyle>
          <a:p>
            <a:pPr>
              <a:defRPr/>
            </a:pPr>
            <a:endParaRPr lang="nl-NL"/>
          </a:p>
        </p:txBody>
      </p:sp>
      <p:sp>
        <p:nvSpPr>
          <p:cNvPr id="7" name="Rectangle 13"/>
          <p:cNvSpPr>
            <a:spLocks noGrp="1" noChangeArrowheads="1"/>
          </p:cNvSpPr>
          <p:nvPr>
            <p:ph type="ftr" sz="quarter" idx="11"/>
          </p:nvPr>
        </p:nvSpPr>
        <p:spPr>
          <a:xfrm>
            <a:off x="2555875" y="6534150"/>
            <a:ext cx="2895600" cy="207963"/>
          </a:xfrm>
          <a:prstGeom prst="rect">
            <a:avLst/>
          </a:prstGeom>
          <a:ln/>
        </p:spPr>
        <p:txBody>
          <a:bodyPr/>
          <a:lstStyle>
            <a:lvl1pPr>
              <a:defRPr/>
            </a:lvl1pPr>
          </a:lstStyle>
          <a:p>
            <a:pPr>
              <a:defRPr/>
            </a:pPr>
            <a:endParaRPr lang="nl-NL"/>
          </a:p>
        </p:txBody>
      </p:sp>
      <p:sp>
        <p:nvSpPr>
          <p:cNvPr id="8" name="Rectangle 14"/>
          <p:cNvSpPr>
            <a:spLocks noGrp="1" noChangeArrowheads="1"/>
          </p:cNvSpPr>
          <p:nvPr>
            <p:ph type="sldNum" sz="quarter" idx="12"/>
          </p:nvPr>
        </p:nvSpPr>
        <p:spPr>
          <a:xfrm>
            <a:off x="-684213" y="6534150"/>
            <a:ext cx="1547813" cy="207963"/>
          </a:xfrm>
          <a:prstGeom prst="rect">
            <a:avLst/>
          </a:prstGeom>
          <a:ln/>
        </p:spPr>
        <p:txBody>
          <a:bodyPr/>
          <a:lstStyle>
            <a:lvl1pPr>
              <a:defRPr/>
            </a:lvl1pPr>
          </a:lstStyle>
          <a:p>
            <a:pPr>
              <a:defRPr/>
            </a:pPr>
            <a:fld id="{9B8F7B81-9C2D-4B4D-BF2A-0642573C3EFA}" type="slidenum">
              <a:rPr lang="nl-NL"/>
              <a:pPr>
                <a:defRPr/>
              </a:pPr>
              <a:t>‹nr.›</a:t>
            </a:fld>
            <a:endParaRPr lang="nl-NL"/>
          </a:p>
        </p:txBody>
      </p:sp>
    </p:spTree>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_5">
    <p:spTree>
      <p:nvGrpSpPr>
        <p:cNvPr id="1" name=""/>
        <p:cNvGrpSpPr/>
        <p:nvPr/>
      </p:nvGrpSpPr>
      <p:grpSpPr>
        <a:xfrm>
          <a:off x="0" y="0"/>
          <a:ext cx="0" cy="0"/>
          <a:chOff x="0" y="0"/>
          <a:chExt cx="0" cy="0"/>
        </a:xfrm>
      </p:grpSpPr>
      <p:pic>
        <p:nvPicPr>
          <p:cNvPr id="13" name="Picture 12" descr="20100510_PPT_1.jpg"/>
          <p:cNvPicPr>
            <a:picLocks noChangeAspect="1"/>
          </p:cNvPicPr>
          <p:nvPr userDrawn="1"/>
        </p:nvPicPr>
        <p:blipFill>
          <a:blip r:embed="rId2" cstate="print"/>
          <a:stretch>
            <a:fillRect/>
          </a:stretch>
        </p:blipFill>
        <p:spPr>
          <a:xfrm>
            <a:off x="0" y="0"/>
            <a:ext cx="9144000" cy="6858000"/>
          </a:xfrm>
          <a:prstGeom prst="rect">
            <a:avLst/>
          </a:prstGeom>
        </p:spPr>
      </p:pic>
      <p:pic>
        <p:nvPicPr>
          <p:cNvPr id="8" name="Picture 7" descr="logo_baseline_groot.wmf"/>
          <p:cNvPicPr>
            <a:picLocks noChangeAspect="1"/>
          </p:cNvPicPr>
          <p:nvPr userDrawn="1"/>
        </p:nvPicPr>
        <p:blipFill>
          <a:blip r:embed="rId3" cstate="print"/>
          <a:stretch>
            <a:fillRect/>
          </a:stretch>
        </p:blipFill>
        <p:spPr>
          <a:xfrm>
            <a:off x="0" y="5715001"/>
            <a:ext cx="9144000" cy="1143000"/>
          </a:xfrm>
          <a:prstGeom prst="rect">
            <a:avLst/>
          </a:prstGeom>
        </p:spPr>
      </p:pic>
      <p:sp>
        <p:nvSpPr>
          <p:cNvPr id="10" name="Subtitle 2"/>
          <p:cNvSpPr>
            <a:spLocks noGrp="1"/>
          </p:cNvSpPr>
          <p:nvPr>
            <p:ph type="subTitle" idx="1"/>
          </p:nvPr>
        </p:nvSpPr>
        <p:spPr>
          <a:xfrm>
            <a:off x="609600" y="3886200"/>
            <a:ext cx="4648200" cy="1600200"/>
          </a:xfrm>
        </p:spPr>
        <p:txBody>
          <a:bodyPr>
            <a:normAutofit/>
          </a:bodyPr>
          <a:lstStyle>
            <a:lvl1pPr marL="0" indent="0" algn="l">
              <a:lnSpc>
                <a:spcPts val="2000"/>
              </a:lnSpc>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dirty="0"/>
          </a:p>
        </p:txBody>
      </p:sp>
      <p:sp>
        <p:nvSpPr>
          <p:cNvPr id="6" name="Title 1"/>
          <p:cNvSpPr>
            <a:spLocks noGrp="1"/>
          </p:cNvSpPr>
          <p:nvPr>
            <p:ph type="ctrTitle" hasCustomPrompt="1"/>
          </p:nvPr>
        </p:nvSpPr>
        <p:spPr>
          <a:xfrm>
            <a:off x="609600" y="1981200"/>
            <a:ext cx="4648200" cy="1524000"/>
          </a:xfrm>
        </p:spPr>
        <p:txBody>
          <a:bodyPr lIns="0" tIns="0" rIns="0" bIns="0" anchor="b" anchorCtr="0"/>
          <a:lstStyle>
            <a:lvl1pPr algn="l">
              <a:lnSpc>
                <a:spcPts val="3700"/>
              </a:lnSpc>
              <a:defRPr lang="nl-BE" sz="3700" b="1" baseline="0" smtClean="0">
                <a:solidFill>
                  <a:schemeClr val="bg1"/>
                </a:solidFill>
              </a:defRPr>
            </a:lvl1pPr>
          </a:lstStyle>
          <a:p>
            <a:r>
              <a:rPr lang="nl-BE" dirty="0" smtClean="0"/>
              <a:t/>
            </a:r>
            <a:br>
              <a:rPr lang="nl-BE" dirty="0" smtClean="0"/>
            </a:br>
            <a:r>
              <a:rPr lang="nl-BE" dirty="0" smtClean="0"/>
              <a:t>Title</a:t>
            </a:r>
            <a:endParaRPr lang="nl-BE"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Only">
  <p:cSld name="Object">
    <p:spTree>
      <p:nvGrpSpPr>
        <p:cNvPr id="1" name=""/>
        <p:cNvGrpSpPr/>
        <p:nvPr/>
      </p:nvGrpSpPr>
      <p:grpSpPr>
        <a:xfrm>
          <a:off x="0" y="0"/>
          <a:ext cx="0" cy="0"/>
          <a:chOff x="0" y="0"/>
          <a:chExt cx="0" cy="0"/>
        </a:xfrm>
      </p:grpSpPr>
      <p:sp>
        <p:nvSpPr>
          <p:cNvPr id="2" name="Tijdelijke aanduiding voor inhoud 1"/>
          <p:cNvSpPr>
            <a:spLocks noGrp="1"/>
          </p:cNvSpPr>
          <p:nvPr>
            <p:ph/>
          </p:nvPr>
        </p:nvSpPr>
        <p:spPr>
          <a:xfrm>
            <a:off x="685800" y="609600"/>
            <a:ext cx="7772400" cy="54864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3" name="Rectangle 12"/>
          <p:cNvSpPr>
            <a:spLocks noGrp="1" noChangeArrowheads="1"/>
          </p:cNvSpPr>
          <p:nvPr>
            <p:ph type="dt" sz="half" idx="10"/>
          </p:nvPr>
        </p:nvSpPr>
        <p:spPr>
          <a:xfrm>
            <a:off x="7380288" y="6524625"/>
            <a:ext cx="1198562" cy="207963"/>
          </a:xfrm>
          <a:prstGeom prst="rect">
            <a:avLst/>
          </a:prstGeom>
          <a:ln/>
        </p:spPr>
        <p:txBody>
          <a:bodyPr/>
          <a:lstStyle>
            <a:lvl1pPr>
              <a:defRPr/>
            </a:lvl1pPr>
          </a:lstStyle>
          <a:p>
            <a:pPr>
              <a:defRPr/>
            </a:pPr>
            <a:endParaRPr lang="nl-NL"/>
          </a:p>
        </p:txBody>
      </p:sp>
      <p:sp>
        <p:nvSpPr>
          <p:cNvPr id="4" name="Rectangle 13"/>
          <p:cNvSpPr>
            <a:spLocks noGrp="1" noChangeArrowheads="1"/>
          </p:cNvSpPr>
          <p:nvPr>
            <p:ph type="ftr" sz="quarter" idx="11"/>
          </p:nvPr>
        </p:nvSpPr>
        <p:spPr>
          <a:xfrm>
            <a:off x="2555875" y="6534150"/>
            <a:ext cx="2895600" cy="207963"/>
          </a:xfrm>
          <a:prstGeom prst="rect">
            <a:avLst/>
          </a:prstGeom>
          <a:ln/>
        </p:spPr>
        <p:txBody>
          <a:bodyPr/>
          <a:lstStyle>
            <a:lvl1pPr>
              <a:defRPr/>
            </a:lvl1pPr>
          </a:lstStyle>
          <a:p>
            <a:pPr>
              <a:defRPr/>
            </a:pPr>
            <a:endParaRPr lang="nl-NL"/>
          </a:p>
        </p:txBody>
      </p:sp>
      <p:sp>
        <p:nvSpPr>
          <p:cNvPr id="5" name="Rectangle 14"/>
          <p:cNvSpPr>
            <a:spLocks noGrp="1" noChangeArrowheads="1"/>
          </p:cNvSpPr>
          <p:nvPr>
            <p:ph type="sldNum" sz="quarter" idx="12"/>
          </p:nvPr>
        </p:nvSpPr>
        <p:spPr>
          <a:xfrm>
            <a:off x="-684213" y="6534150"/>
            <a:ext cx="1547813" cy="207963"/>
          </a:xfrm>
          <a:prstGeom prst="rect">
            <a:avLst/>
          </a:prstGeom>
          <a:ln/>
        </p:spPr>
        <p:txBody>
          <a:bodyPr/>
          <a:lstStyle>
            <a:lvl1pPr>
              <a:defRPr/>
            </a:lvl1pPr>
          </a:lstStyle>
          <a:p>
            <a:pPr>
              <a:defRPr/>
            </a:pPr>
            <a:fld id="{50741790-A962-4E00-86CC-6F299283F21E}" type="slidenum">
              <a:rPr lang="nl-NL"/>
              <a:pPr>
                <a:defRPr/>
              </a:pPr>
              <a:t>‹nr.›</a:t>
            </a:fld>
            <a:endParaRPr lang="nl-NL"/>
          </a:p>
        </p:txBody>
      </p:sp>
    </p:spTree>
  </p:cSld>
  <p:clrMapOvr>
    <a:masterClrMapping/>
  </p:clrMapOvr>
  <p:transition spd="med">
    <p:rand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xAndObj">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nl-NL" smtClean="0"/>
              <a:t>Klik om de stijl te bewerken</a:t>
            </a:r>
            <a:endParaRPr lang="nl-BE"/>
          </a:p>
        </p:txBody>
      </p:sp>
      <p:sp>
        <p:nvSpPr>
          <p:cNvPr id="3" name="Tijdelijke aanduiding voor tekst 2"/>
          <p:cNvSpPr>
            <a:spLocks noGrp="1"/>
          </p:cNvSpPr>
          <p:nvPr>
            <p:ph type="body" sz="half" idx="1"/>
          </p:nvPr>
        </p:nvSpPr>
        <p:spPr>
          <a:xfrm>
            <a:off x="685800" y="1981200"/>
            <a:ext cx="3810000" cy="41148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4648200" y="1981200"/>
            <a:ext cx="3810000" cy="41148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Rectangle 12"/>
          <p:cNvSpPr>
            <a:spLocks noGrp="1" noChangeArrowheads="1"/>
          </p:cNvSpPr>
          <p:nvPr>
            <p:ph type="dt" sz="half" idx="10"/>
          </p:nvPr>
        </p:nvSpPr>
        <p:spPr>
          <a:xfrm>
            <a:off x="7380288" y="6524625"/>
            <a:ext cx="1198562" cy="207963"/>
          </a:xfrm>
          <a:prstGeom prst="rect">
            <a:avLst/>
          </a:prstGeom>
          <a:ln/>
        </p:spPr>
        <p:txBody>
          <a:bodyPr/>
          <a:lstStyle>
            <a:lvl1pPr>
              <a:defRPr/>
            </a:lvl1pPr>
          </a:lstStyle>
          <a:p>
            <a:pPr>
              <a:defRPr/>
            </a:pPr>
            <a:endParaRPr lang="nl-NL"/>
          </a:p>
        </p:txBody>
      </p:sp>
      <p:sp>
        <p:nvSpPr>
          <p:cNvPr id="6" name="Rectangle 13"/>
          <p:cNvSpPr>
            <a:spLocks noGrp="1" noChangeArrowheads="1"/>
          </p:cNvSpPr>
          <p:nvPr>
            <p:ph type="ftr" sz="quarter" idx="11"/>
          </p:nvPr>
        </p:nvSpPr>
        <p:spPr>
          <a:xfrm>
            <a:off x="2555875" y="6534150"/>
            <a:ext cx="2895600" cy="207963"/>
          </a:xfrm>
          <a:prstGeom prst="rect">
            <a:avLst/>
          </a:prstGeom>
          <a:ln/>
        </p:spPr>
        <p:txBody>
          <a:bodyPr/>
          <a:lstStyle>
            <a:lvl1pPr>
              <a:defRPr/>
            </a:lvl1pPr>
          </a:lstStyle>
          <a:p>
            <a:pPr>
              <a:defRPr/>
            </a:pPr>
            <a:endParaRPr lang="nl-NL"/>
          </a:p>
        </p:txBody>
      </p:sp>
      <p:sp>
        <p:nvSpPr>
          <p:cNvPr id="7" name="Rectangle 14"/>
          <p:cNvSpPr>
            <a:spLocks noGrp="1" noChangeArrowheads="1"/>
          </p:cNvSpPr>
          <p:nvPr>
            <p:ph type="sldNum" sz="quarter" idx="12"/>
          </p:nvPr>
        </p:nvSpPr>
        <p:spPr>
          <a:xfrm>
            <a:off x="-684213" y="6534150"/>
            <a:ext cx="1547813" cy="207963"/>
          </a:xfrm>
          <a:prstGeom prst="rect">
            <a:avLst/>
          </a:prstGeom>
          <a:ln/>
        </p:spPr>
        <p:txBody>
          <a:bodyPr/>
          <a:lstStyle>
            <a:lvl1pPr>
              <a:defRPr/>
            </a:lvl1pPr>
          </a:lstStyle>
          <a:p>
            <a:pPr>
              <a:defRPr/>
            </a:pPr>
            <a:fld id="{B305B0B3-08DA-47FE-B773-54AA19C1C333}" type="slidenum">
              <a:rPr lang="nl-NL"/>
              <a:pPr>
                <a:defRPr/>
              </a:pPr>
              <a:t>‹nr.›</a:t>
            </a:fld>
            <a:endParaRPr lang="nl-NL"/>
          </a:p>
        </p:txBody>
      </p:sp>
    </p:spTree>
  </p:cSld>
  <p:clrMapOvr>
    <a:masterClrMapping/>
  </p:clrMapOvr>
  <p:transition spd="med">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_6">
    <p:spTree>
      <p:nvGrpSpPr>
        <p:cNvPr id="1" name=""/>
        <p:cNvGrpSpPr/>
        <p:nvPr/>
      </p:nvGrpSpPr>
      <p:grpSpPr>
        <a:xfrm>
          <a:off x="0" y="0"/>
          <a:ext cx="0" cy="0"/>
          <a:chOff x="0" y="0"/>
          <a:chExt cx="0" cy="0"/>
        </a:xfrm>
      </p:grpSpPr>
      <p:pic>
        <p:nvPicPr>
          <p:cNvPr id="13" name="Picture 12" descr="20100510_PPT_1.jpg"/>
          <p:cNvPicPr>
            <a:picLocks noChangeAspect="1"/>
          </p:cNvPicPr>
          <p:nvPr userDrawn="1"/>
        </p:nvPicPr>
        <p:blipFill>
          <a:blip r:embed="rId2" cstate="print"/>
          <a:stretch>
            <a:fillRect/>
          </a:stretch>
        </p:blipFill>
        <p:spPr>
          <a:xfrm>
            <a:off x="0" y="0"/>
            <a:ext cx="9144000" cy="6858000"/>
          </a:xfrm>
          <a:prstGeom prst="rect">
            <a:avLst/>
          </a:prstGeom>
        </p:spPr>
      </p:pic>
      <p:pic>
        <p:nvPicPr>
          <p:cNvPr id="8" name="Picture 7" descr="logo_baseline_groot.wmf"/>
          <p:cNvPicPr>
            <a:picLocks noChangeAspect="1"/>
          </p:cNvPicPr>
          <p:nvPr userDrawn="1"/>
        </p:nvPicPr>
        <p:blipFill>
          <a:blip r:embed="rId3" cstate="print"/>
          <a:stretch>
            <a:fillRect/>
          </a:stretch>
        </p:blipFill>
        <p:spPr>
          <a:xfrm>
            <a:off x="0" y="5715001"/>
            <a:ext cx="9144000" cy="1143000"/>
          </a:xfrm>
          <a:prstGeom prst="rect">
            <a:avLst/>
          </a:prstGeom>
        </p:spPr>
      </p:pic>
      <p:sp>
        <p:nvSpPr>
          <p:cNvPr id="10" name="Subtitle 2"/>
          <p:cNvSpPr>
            <a:spLocks noGrp="1"/>
          </p:cNvSpPr>
          <p:nvPr>
            <p:ph type="subTitle" idx="1"/>
          </p:nvPr>
        </p:nvSpPr>
        <p:spPr>
          <a:xfrm>
            <a:off x="609600" y="3886200"/>
            <a:ext cx="4648200" cy="1600200"/>
          </a:xfrm>
        </p:spPr>
        <p:txBody>
          <a:bodyPr>
            <a:normAutofit/>
          </a:bodyPr>
          <a:lstStyle>
            <a:lvl1pPr marL="0" indent="0" algn="l">
              <a:lnSpc>
                <a:spcPts val="2000"/>
              </a:lnSpc>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dirty="0"/>
          </a:p>
        </p:txBody>
      </p:sp>
      <p:sp>
        <p:nvSpPr>
          <p:cNvPr id="6" name="Title 1"/>
          <p:cNvSpPr>
            <a:spLocks noGrp="1"/>
          </p:cNvSpPr>
          <p:nvPr>
            <p:ph type="ctrTitle" hasCustomPrompt="1"/>
          </p:nvPr>
        </p:nvSpPr>
        <p:spPr>
          <a:xfrm>
            <a:off x="609600" y="1981200"/>
            <a:ext cx="4648200" cy="1524000"/>
          </a:xfrm>
        </p:spPr>
        <p:txBody>
          <a:bodyPr lIns="0" tIns="0" rIns="0" bIns="0" anchor="b" anchorCtr="0"/>
          <a:lstStyle>
            <a:lvl1pPr algn="l">
              <a:lnSpc>
                <a:spcPts val="3700"/>
              </a:lnSpc>
              <a:defRPr lang="nl-BE" sz="3700" b="1" baseline="0" smtClean="0">
                <a:solidFill>
                  <a:schemeClr val="bg1"/>
                </a:solidFill>
              </a:defRPr>
            </a:lvl1pPr>
          </a:lstStyle>
          <a:p>
            <a:r>
              <a:rPr lang="nl-BE" dirty="0" smtClean="0"/>
              <a:t/>
            </a:r>
            <a:br>
              <a:rPr lang="nl-BE" dirty="0" smtClean="0"/>
            </a:br>
            <a:r>
              <a:rPr lang="nl-BE" dirty="0" smtClean="0"/>
              <a:t>Title</a:t>
            </a:r>
            <a:endParaRPr lang="nl-B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_7">
    <p:spTree>
      <p:nvGrpSpPr>
        <p:cNvPr id="1" name=""/>
        <p:cNvGrpSpPr/>
        <p:nvPr/>
      </p:nvGrpSpPr>
      <p:grpSpPr>
        <a:xfrm>
          <a:off x="0" y="0"/>
          <a:ext cx="0" cy="0"/>
          <a:chOff x="0" y="0"/>
          <a:chExt cx="0" cy="0"/>
        </a:xfrm>
      </p:grpSpPr>
      <p:pic>
        <p:nvPicPr>
          <p:cNvPr id="13" name="Picture 12" descr="20100510_PPT_1.jpg"/>
          <p:cNvPicPr>
            <a:picLocks noChangeAspect="1"/>
          </p:cNvPicPr>
          <p:nvPr userDrawn="1"/>
        </p:nvPicPr>
        <p:blipFill>
          <a:blip r:embed="rId2" cstate="print"/>
          <a:stretch>
            <a:fillRect/>
          </a:stretch>
        </p:blipFill>
        <p:spPr>
          <a:xfrm>
            <a:off x="0" y="0"/>
            <a:ext cx="9144000" cy="6858000"/>
          </a:xfrm>
          <a:prstGeom prst="rect">
            <a:avLst/>
          </a:prstGeom>
        </p:spPr>
      </p:pic>
      <p:pic>
        <p:nvPicPr>
          <p:cNvPr id="8" name="Picture 7" descr="logo_baseline_groot.wmf"/>
          <p:cNvPicPr>
            <a:picLocks noChangeAspect="1"/>
          </p:cNvPicPr>
          <p:nvPr userDrawn="1"/>
        </p:nvPicPr>
        <p:blipFill>
          <a:blip r:embed="rId3" cstate="print"/>
          <a:stretch>
            <a:fillRect/>
          </a:stretch>
        </p:blipFill>
        <p:spPr>
          <a:xfrm>
            <a:off x="0" y="5715001"/>
            <a:ext cx="9144000" cy="1143000"/>
          </a:xfrm>
          <a:prstGeom prst="rect">
            <a:avLst/>
          </a:prstGeom>
        </p:spPr>
      </p:pic>
      <p:sp>
        <p:nvSpPr>
          <p:cNvPr id="10" name="Subtitle 2"/>
          <p:cNvSpPr>
            <a:spLocks noGrp="1"/>
          </p:cNvSpPr>
          <p:nvPr>
            <p:ph type="subTitle" idx="1"/>
          </p:nvPr>
        </p:nvSpPr>
        <p:spPr>
          <a:xfrm>
            <a:off x="609600" y="3886200"/>
            <a:ext cx="4648200" cy="1600200"/>
          </a:xfrm>
        </p:spPr>
        <p:txBody>
          <a:bodyPr>
            <a:normAutofit/>
          </a:bodyPr>
          <a:lstStyle>
            <a:lvl1pPr marL="0" indent="0" algn="l">
              <a:lnSpc>
                <a:spcPts val="2000"/>
              </a:lnSpc>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dirty="0"/>
          </a:p>
        </p:txBody>
      </p:sp>
      <p:sp>
        <p:nvSpPr>
          <p:cNvPr id="6" name="Title 1"/>
          <p:cNvSpPr>
            <a:spLocks noGrp="1"/>
          </p:cNvSpPr>
          <p:nvPr>
            <p:ph type="ctrTitle" hasCustomPrompt="1"/>
          </p:nvPr>
        </p:nvSpPr>
        <p:spPr>
          <a:xfrm>
            <a:off x="609600" y="1981200"/>
            <a:ext cx="4648200" cy="1524000"/>
          </a:xfrm>
        </p:spPr>
        <p:txBody>
          <a:bodyPr lIns="0" tIns="0" rIns="0" bIns="0" anchor="b" anchorCtr="0"/>
          <a:lstStyle>
            <a:lvl1pPr algn="l">
              <a:lnSpc>
                <a:spcPts val="3700"/>
              </a:lnSpc>
              <a:defRPr lang="nl-BE" sz="3700" b="1" baseline="0" smtClean="0">
                <a:solidFill>
                  <a:schemeClr val="bg1"/>
                </a:solidFill>
              </a:defRPr>
            </a:lvl1pPr>
          </a:lstStyle>
          <a:p>
            <a:r>
              <a:rPr lang="nl-BE" dirty="0" smtClean="0"/>
              <a:t/>
            </a:r>
            <a:br>
              <a:rPr lang="nl-BE" dirty="0" smtClean="0"/>
            </a:br>
            <a:r>
              <a:rPr lang="nl-BE" dirty="0" smtClean="0"/>
              <a:t>Title</a:t>
            </a:r>
            <a:endParaRPr lang="nl-B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_8">
    <p:spTree>
      <p:nvGrpSpPr>
        <p:cNvPr id="1" name=""/>
        <p:cNvGrpSpPr/>
        <p:nvPr/>
      </p:nvGrpSpPr>
      <p:grpSpPr>
        <a:xfrm>
          <a:off x="0" y="0"/>
          <a:ext cx="0" cy="0"/>
          <a:chOff x="0" y="0"/>
          <a:chExt cx="0" cy="0"/>
        </a:xfrm>
      </p:grpSpPr>
      <p:pic>
        <p:nvPicPr>
          <p:cNvPr id="13" name="Picture 12" descr="20100510_PPT_1.jpg"/>
          <p:cNvPicPr>
            <a:picLocks noChangeAspect="1"/>
          </p:cNvPicPr>
          <p:nvPr userDrawn="1"/>
        </p:nvPicPr>
        <p:blipFill>
          <a:blip r:embed="rId2" cstate="print"/>
          <a:stretch>
            <a:fillRect/>
          </a:stretch>
        </p:blipFill>
        <p:spPr>
          <a:xfrm>
            <a:off x="0" y="0"/>
            <a:ext cx="9144000" cy="6858000"/>
          </a:xfrm>
          <a:prstGeom prst="rect">
            <a:avLst/>
          </a:prstGeom>
        </p:spPr>
      </p:pic>
      <p:pic>
        <p:nvPicPr>
          <p:cNvPr id="8" name="Picture 7" descr="logo_baseline_groot.wmf"/>
          <p:cNvPicPr>
            <a:picLocks noChangeAspect="1"/>
          </p:cNvPicPr>
          <p:nvPr userDrawn="1"/>
        </p:nvPicPr>
        <p:blipFill>
          <a:blip r:embed="rId3" cstate="print"/>
          <a:stretch>
            <a:fillRect/>
          </a:stretch>
        </p:blipFill>
        <p:spPr>
          <a:xfrm>
            <a:off x="0" y="5715001"/>
            <a:ext cx="9144000" cy="1143000"/>
          </a:xfrm>
          <a:prstGeom prst="rect">
            <a:avLst/>
          </a:prstGeom>
        </p:spPr>
      </p:pic>
      <p:sp>
        <p:nvSpPr>
          <p:cNvPr id="10" name="Subtitle 2"/>
          <p:cNvSpPr>
            <a:spLocks noGrp="1"/>
          </p:cNvSpPr>
          <p:nvPr>
            <p:ph type="subTitle" idx="1"/>
          </p:nvPr>
        </p:nvSpPr>
        <p:spPr>
          <a:xfrm>
            <a:off x="609600" y="3886200"/>
            <a:ext cx="4648200" cy="1600200"/>
          </a:xfrm>
        </p:spPr>
        <p:txBody>
          <a:bodyPr>
            <a:normAutofit/>
          </a:bodyPr>
          <a:lstStyle>
            <a:lvl1pPr marL="0" indent="0" algn="l">
              <a:lnSpc>
                <a:spcPts val="2000"/>
              </a:lnSpc>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dirty="0"/>
          </a:p>
        </p:txBody>
      </p:sp>
      <p:sp>
        <p:nvSpPr>
          <p:cNvPr id="6" name="Title 1"/>
          <p:cNvSpPr>
            <a:spLocks noGrp="1"/>
          </p:cNvSpPr>
          <p:nvPr>
            <p:ph type="ctrTitle" hasCustomPrompt="1"/>
          </p:nvPr>
        </p:nvSpPr>
        <p:spPr>
          <a:xfrm>
            <a:off x="609600" y="1981200"/>
            <a:ext cx="4648200" cy="1524000"/>
          </a:xfrm>
        </p:spPr>
        <p:txBody>
          <a:bodyPr lIns="0" tIns="0" rIns="0" bIns="0" anchor="b" anchorCtr="0"/>
          <a:lstStyle>
            <a:lvl1pPr algn="l">
              <a:lnSpc>
                <a:spcPts val="3700"/>
              </a:lnSpc>
              <a:defRPr lang="nl-BE" sz="3700" b="1" baseline="0" smtClean="0">
                <a:solidFill>
                  <a:schemeClr val="bg1"/>
                </a:solidFill>
              </a:defRPr>
            </a:lvl1pPr>
          </a:lstStyle>
          <a:p>
            <a:r>
              <a:rPr lang="nl-BE" dirty="0" smtClean="0"/>
              <a:t/>
            </a:r>
            <a:br>
              <a:rPr lang="nl-BE" dirty="0" smtClean="0"/>
            </a:br>
            <a:r>
              <a:rPr lang="nl-BE" dirty="0" smtClean="0"/>
              <a:t>Title</a:t>
            </a:r>
            <a:endParaRPr lang="nl-B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_9">
    <p:spTree>
      <p:nvGrpSpPr>
        <p:cNvPr id="1" name=""/>
        <p:cNvGrpSpPr/>
        <p:nvPr/>
      </p:nvGrpSpPr>
      <p:grpSpPr>
        <a:xfrm>
          <a:off x="0" y="0"/>
          <a:ext cx="0" cy="0"/>
          <a:chOff x="0" y="0"/>
          <a:chExt cx="0" cy="0"/>
        </a:xfrm>
      </p:grpSpPr>
      <p:pic>
        <p:nvPicPr>
          <p:cNvPr id="13" name="Picture 12" descr="20100510_PPT_1.jpg"/>
          <p:cNvPicPr>
            <a:picLocks noChangeAspect="1"/>
          </p:cNvPicPr>
          <p:nvPr userDrawn="1"/>
        </p:nvPicPr>
        <p:blipFill>
          <a:blip r:embed="rId2" cstate="print"/>
          <a:stretch>
            <a:fillRect/>
          </a:stretch>
        </p:blipFill>
        <p:spPr>
          <a:xfrm>
            <a:off x="0" y="0"/>
            <a:ext cx="9144000" cy="6858000"/>
          </a:xfrm>
          <a:prstGeom prst="rect">
            <a:avLst/>
          </a:prstGeom>
        </p:spPr>
      </p:pic>
      <p:pic>
        <p:nvPicPr>
          <p:cNvPr id="8" name="Picture 7" descr="logo_baseline_groot.wmf"/>
          <p:cNvPicPr>
            <a:picLocks noChangeAspect="1"/>
          </p:cNvPicPr>
          <p:nvPr userDrawn="1"/>
        </p:nvPicPr>
        <p:blipFill>
          <a:blip r:embed="rId3" cstate="print"/>
          <a:stretch>
            <a:fillRect/>
          </a:stretch>
        </p:blipFill>
        <p:spPr>
          <a:xfrm>
            <a:off x="0" y="5715001"/>
            <a:ext cx="9144000" cy="1143000"/>
          </a:xfrm>
          <a:prstGeom prst="rect">
            <a:avLst/>
          </a:prstGeom>
        </p:spPr>
      </p:pic>
      <p:sp>
        <p:nvSpPr>
          <p:cNvPr id="10" name="Subtitle 2"/>
          <p:cNvSpPr>
            <a:spLocks noGrp="1"/>
          </p:cNvSpPr>
          <p:nvPr>
            <p:ph type="subTitle" idx="1"/>
          </p:nvPr>
        </p:nvSpPr>
        <p:spPr>
          <a:xfrm>
            <a:off x="609600" y="3886200"/>
            <a:ext cx="4648200" cy="1600200"/>
          </a:xfrm>
        </p:spPr>
        <p:txBody>
          <a:bodyPr>
            <a:normAutofit/>
          </a:bodyPr>
          <a:lstStyle>
            <a:lvl1pPr marL="0" indent="0" algn="l">
              <a:lnSpc>
                <a:spcPts val="2000"/>
              </a:lnSpc>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dirty="0"/>
          </a:p>
        </p:txBody>
      </p:sp>
      <p:sp>
        <p:nvSpPr>
          <p:cNvPr id="6" name="Title 1"/>
          <p:cNvSpPr>
            <a:spLocks noGrp="1"/>
          </p:cNvSpPr>
          <p:nvPr>
            <p:ph type="ctrTitle" hasCustomPrompt="1"/>
          </p:nvPr>
        </p:nvSpPr>
        <p:spPr>
          <a:xfrm>
            <a:off x="609600" y="1981200"/>
            <a:ext cx="4648200" cy="1524000"/>
          </a:xfrm>
        </p:spPr>
        <p:txBody>
          <a:bodyPr lIns="0" tIns="0" rIns="0" bIns="0" anchor="b" anchorCtr="0"/>
          <a:lstStyle>
            <a:lvl1pPr algn="l">
              <a:lnSpc>
                <a:spcPts val="3700"/>
              </a:lnSpc>
              <a:defRPr lang="nl-BE" sz="3700" b="1" baseline="0" smtClean="0">
                <a:solidFill>
                  <a:schemeClr val="bg1"/>
                </a:solidFill>
              </a:defRPr>
            </a:lvl1pPr>
          </a:lstStyle>
          <a:p>
            <a:r>
              <a:rPr lang="nl-BE" dirty="0" smtClean="0"/>
              <a:t/>
            </a:r>
            <a:br>
              <a:rPr lang="nl-BE" dirty="0" smtClean="0"/>
            </a:br>
            <a:r>
              <a:rPr lang="nl-BE" dirty="0" smtClean="0"/>
              <a:t>Title</a:t>
            </a:r>
            <a:endParaRPr lang="nl-BE" dirty="0"/>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BE" dirty="0"/>
          </a:p>
        </p:txBody>
      </p:sp>
      <p:sp>
        <p:nvSpPr>
          <p:cNvPr id="3" name="Text Placeholder 2"/>
          <p:cNvSpPr>
            <a:spLocks noGrp="1"/>
          </p:cNvSpPr>
          <p:nvPr>
            <p:ph type="body" idx="1"/>
          </p:nvPr>
        </p:nvSpPr>
        <p:spPr>
          <a:xfrm>
            <a:off x="457200" y="1600201"/>
            <a:ext cx="8229600" cy="434340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4" r:id="rId11"/>
    <p:sldLayoutId id="2147483701" r:id="rId12"/>
    <p:sldLayoutId id="2147483670" r:id="rId13"/>
    <p:sldLayoutId id="2147483675" r:id="rId14"/>
    <p:sldLayoutId id="2147483649" r:id="rId15"/>
    <p:sldLayoutId id="2147483671" r:id="rId16"/>
    <p:sldLayoutId id="2147483650" r:id="rId17"/>
    <p:sldLayoutId id="2147483672" r:id="rId18"/>
    <p:sldLayoutId id="2147483676" r:id="rId19"/>
    <p:sldLayoutId id="2147483653" r:id="rId20"/>
    <p:sldLayoutId id="2147483700" r:id="rId21"/>
    <p:sldLayoutId id="2147483657" r:id="rId22"/>
    <p:sldLayoutId id="2147483697" r:id="rId23"/>
    <p:sldLayoutId id="2147483677" r:id="rId24"/>
    <p:sldLayoutId id="2147483678" r:id="rId25"/>
    <p:sldLayoutId id="2147483679" r:id="rId26"/>
    <p:sldLayoutId id="2147483680" r:id="rId27"/>
    <p:sldLayoutId id="2147483681" r:id="rId28"/>
    <p:sldLayoutId id="2147483682" r:id="rId29"/>
    <p:sldLayoutId id="2147483683" r:id="rId30"/>
    <p:sldLayoutId id="2147483684" r:id="rId31"/>
    <p:sldLayoutId id="2147483685" r:id="rId32"/>
    <p:sldLayoutId id="2147483686" r:id="rId33"/>
    <p:sldLayoutId id="2147483687" r:id="rId34"/>
    <p:sldLayoutId id="2147483688" r:id="rId35"/>
    <p:sldLayoutId id="2147483689" r:id="rId36"/>
    <p:sldLayoutId id="2147483690" r:id="rId37"/>
    <p:sldLayoutId id="2147483691" r:id="rId38"/>
    <p:sldLayoutId id="2147483692" r:id="rId39"/>
    <p:sldLayoutId id="2147483693" r:id="rId40"/>
    <p:sldLayoutId id="2147483694" r:id="rId41"/>
    <p:sldLayoutId id="2147483695" r:id="rId42"/>
    <p:sldLayoutId id="2147483699" r:id="rId43"/>
    <p:sldLayoutId id="2147483696" r:id="rId44"/>
    <p:sldLayoutId id="2147483698" r:id="rId45"/>
    <p:sldLayoutId id="2147483702" r:id="rId46"/>
    <p:sldLayoutId id="2147483703" r:id="rId47"/>
    <p:sldLayoutId id="2147483704" r:id="rId48"/>
    <p:sldLayoutId id="2147483705" r:id="rId49"/>
    <p:sldLayoutId id="2147483706" r:id="rId50"/>
    <p:sldLayoutId id="2147483707" r:id="rId51"/>
  </p:sldLayoutIdLst>
  <p:hf hdr="0" ftr="0" dt="0"/>
  <p:txStyles>
    <p:titleStyle>
      <a:lvl1pPr algn="ctr" defTabSz="914400" rtl="0" eaLnBrk="1" latinLnBrk="0" hangingPunct="1">
        <a:spcBef>
          <a:spcPct val="0"/>
        </a:spcBef>
        <a:buNone/>
        <a:defRPr sz="44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lnSpc>
          <a:spcPts val="2800"/>
        </a:lnSpc>
        <a:spcBef>
          <a:spcPct val="20000"/>
        </a:spcBef>
        <a:buClr>
          <a:srgbClr val="AF0039"/>
        </a:buClr>
        <a:buFont typeface="Arial" pitchFamily="34" charset="0"/>
        <a:buChar char="•"/>
        <a:defRPr sz="2300" kern="1200">
          <a:solidFill>
            <a:schemeClr val="tx1"/>
          </a:solidFill>
          <a:latin typeface="Arial" pitchFamily="34" charset="0"/>
          <a:ea typeface="+mn-ea"/>
          <a:cs typeface="Arial" pitchFamily="34" charset="0"/>
        </a:defRPr>
      </a:lvl1pPr>
      <a:lvl2pPr marL="690563" indent="-346075" algn="l" defTabSz="914400" rtl="0" eaLnBrk="1" latinLnBrk="0" hangingPunct="1">
        <a:lnSpc>
          <a:spcPts val="2500"/>
        </a:lnSpc>
        <a:spcBef>
          <a:spcPct val="20000"/>
        </a:spcBef>
        <a:buClr>
          <a:srgbClr val="798FA4"/>
        </a:buClr>
        <a:buSzPct val="100000"/>
        <a:buFont typeface="Arial" pitchFamily="34" charset="0"/>
        <a:buChar char="•"/>
        <a:defRPr sz="2000" kern="1200">
          <a:solidFill>
            <a:schemeClr val="tx1"/>
          </a:solidFill>
          <a:latin typeface="Arial" pitchFamily="34" charset="0"/>
          <a:ea typeface="+mn-ea"/>
          <a:cs typeface="Arial" pitchFamily="34" charset="0"/>
        </a:defRPr>
      </a:lvl2pPr>
      <a:lvl3pPr marL="1027113" indent="-336550" algn="l" defTabSz="914400" rtl="0" eaLnBrk="1" latinLnBrk="0" hangingPunct="1">
        <a:lnSpc>
          <a:spcPts val="2200"/>
        </a:lnSpc>
        <a:spcBef>
          <a:spcPct val="20000"/>
        </a:spcBef>
        <a:buClr>
          <a:srgbClr val="DE9515"/>
        </a:buClr>
        <a:buSzPct val="100000"/>
        <a:buFont typeface="Arial" pitchFamily="34" charset="0"/>
        <a:buChar char="•"/>
        <a:defRPr sz="1700" kern="1200">
          <a:solidFill>
            <a:schemeClr val="tx1"/>
          </a:solidFill>
          <a:latin typeface="Arial" pitchFamily="34" charset="0"/>
          <a:ea typeface="+mn-ea"/>
          <a:cs typeface="Arial" pitchFamily="34" charset="0"/>
        </a:defRPr>
      </a:lvl3pPr>
      <a:lvl4pPr marL="1316038" indent="-288925" algn="l" defTabSz="914400" rtl="0" eaLnBrk="1" latinLnBrk="0" hangingPunct="1">
        <a:spcBef>
          <a:spcPct val="20000"/>
        </a:spcBef>
        <a:buClr>
          <a:srgbClr val="A0BF35"/>
        </a:buClr>
        <a:buFont typeface="Arial" pitchFamily="34" charset="0"/>
        <a:buChar char="•"/>
        <a:defRPr sz="1400" kern="1200">
          <a:solidFill>
            <a:schemeClr val="tx1"/>
          </a:solidFill>
          <a:latin typeface="Arial" pitchFamily="34" charset="0"/>
          <a:ea typeface="+mn-ea"/>
          <a:cs typeface="Arial" pitchFamily="34" charset="0"/>
        </a:defRPr>
      </a:lvl4pPr>
      <a:lvl5pPr marL="1660525" indent="-344488" algn="l" defTabSz="914400" rtl="0" eaLnBrk="1" latinLnBrk="0" hangingPunct="1">
        <a:spcBef>
          <a:spcPct val="20000"/>
        </a:spcBef>
        <a:buClr>
          <a:srgbClr val="0189C7"/>
        </a:buClr>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hyperlink" Target="http://docbase/qdc/Templates/docbase.asp?action=SelOpenDocument&amp;DetailsMode=2&amp;Docname=00059040&amp;Type=UZA_DOCS&amp;LoginMode=1&amp;LinkToVersion=2&amp;OpenFileMode=2&amp;password=wmmrro&amp;username=uza" TargetMode="External"/><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hyperlink" Target="http://docbase/qdc/Templates/docbase.asp?action=SelOpenDocument&amp;DetailsMode=2&amp;Docname=00062124&amp;Type=UZA_DOCS&amp;LoginMode=1&amp;LinkToVersion=2&amp;OpenFileMode=2&amp;password=wmmrro&amp;username=uza" TargetMode="External"/><Relationship Id="rId2" Type="http://schemas.openxmlformats.org/officeDocument/2006/relationships/notesSlide" Target="../notesSlides/notesSlide12.xml"/><Relationship Id="rId1" Type="http://schemas.openxmlformats.org/officeDocument/2006/relationships/slideLayout" Target="../slideLayouts/slideLayout17.xml"/><Relationship Id="rId5" Type="http://schemas.openxmlformats.org/officeDocument/2006/relationships/image" Target="../media/image37.png"/><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hyperlink" Target="http://docbase/qdc/Templates/docbase.asp?action=SelOpenDocument&amp;DetailsMode=2&amp;Docname=00054062&amp;Type=UZA_DOCS&amp;LoginMode=1&amp;LinkToVersion=2&amp;OpenFileMode=2&amp;password=wmmrro&amp;username=uza" TargetMode="External"/><Relationship Id="rId2" Type="http://schemas.openxmlformats.org/officeDocument/2006/relationships/notesSlide" Target="../notesSlides/notesSlide13.xml"/><Relationship Id="rId1" Type="http://schemas.openxmlformats.org/officeDocument/2006/relationships/slideLayout" Target="../slideLayouts/slideLayout17.xml"/><Relationship Id="rId5" Type="http://schemas.openxmlformats.org/officeDocument/2006/relationships/image" Target="../media/image37.png"/><Relationship Id="rId4" Type="http://schemas.openxmlformats.org/officeDocument/2006/relationships/image" Target="../media/image39.jpeg"/></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7.xml"/><Relationship Id="rId4" Type="http://schemas.openxmlformats.org/officeDocument/2006/relationships/image" Target="../media/image42.jpg"/></Relationships>
</file>

<file path=ppt/slides/_rels/slide1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hyperlink" Target="http://docbase/qdc/Templates/docbase.asp?action=SelOpenDocument&amp;DetailsMode=2&amp;Docname=00054062&amp;Type=UZA_DOCS&amp;LoginMode=1&amp;LinkToVersion=2&amp;OpenFileMode=2&amp;password=wmmrro&amp;username=uza" TargetMode="External"/><Relationship Id="rId2" Type="http://schemas.openxmlformats.org/officeDocument/2006/relationships/notesSlide" Target="../notesSlides/notesSlide14.xml"/><Relationship Id="rId1" Type="http://schemas.openxmlformats.org/officeDocument/2006/relationships/slideLayout" Target="../slideLayouts/slideLayout17.xml"/><Relationship Id="rId5" Type="http://schemas.openxmlformats.org/officeDocument/2006/relationships/image" Target="../media/image37.png"/><Relationship Id="rId4" Type="http://schemas.openxmlformats.org/officeDocument/2006/relationships/image" Target="../media/image39.jpeg"/></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jpeg"/><Relationship Id="rId2" Type="http://schemas.openxmlformats.org/officeDocument/2006/relationships/notesSlide" Target="../notesSlides/notesSlide15.xml"/><Relationship Id="rId1" Type="http://schemas.openxmlformats.org/officeDocument/2006/relationships/slideLayout" Target="../slideLayouts/slideLayout1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18.xml"/><Relationship Id="rId1" Type="http://schemas.openxmlformats.org/officeDocument/2006/relationships/slideLayout" Target="../slideLayouts/slideLayout17.xml"/><Relationship Id="rId4" Type="http://schemas.openxmlformats.org/officeDocument/2006/relationships/image" Target="../media/image51.jpeg"/></Relationships>
</file>

<file path=ppt/slides/_rels/slide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17.xml"/><Relationship Id="rId5" Type="http://schemas.openxmlformats.org/officeDocument/2006/relationships/image" Target="../media/image32.jpeg"/><Relationship Id="rId4" Type="http://schemas.openxmlformats.org/officeDocument/2006/relationships/image" Target="../media/image31.jpeg"/></Relationships>
</file>

<file path=ppt/slides/_rels/slide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34.jpeg"/></Relationships>
</file>

<file path=ppt/slides/_rels/slide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p:txBody>
          <a:bodyPr>
            <a:normAutofit fontScale="92500" lnSpcReduction="20000"/>
          </a:bodyPr>
          <a:lstStyle/>
          <a:p>
            <a:pPr>
              <a:lnSpc>
                <a:spcPct val="90000"/>
              </a:lnSpc>
            </a:pPr>
            <a:r>
              <a:rPr lang="nl-BE" sz="2800" dirty="0" smtClean="0"/>
              <a:t>Centraal </a:t>
            </a:r>
            <a:r>
              <a:rPr lang="nl-BE" sz="2800" dirty="0" err="1" smtClean="0"/>
              <a:t>OriënteringsProgramma</a:t>
            </a:r>
            <a:r>
              <a:rPr lang="nl-BE" sz="2800" dirty="0" smtClean="0"/>
              <a:t> 2022</a:t>
            </a:r>
          </a:p>
          <a:p>
            <a:pPr>
              <a:lnSpc>
                <a:spcPct val="90000"/>
              </a:lnSpc>
            </a:pPr>
            <a:endParaRPr lang="nl-BE" sz="2800" dirty="0" smtClean="0"/>
          </a:p>
          <a:p>
            <a:pPr algn="r">
              <a:lnSpc>
                <a:spcPct val="90000"/>
              </a:lnSpc>
            </a:pPr>
            <a:r>
              <a:rPr lang="nl-BE" sz="2000" dirty="0" smtClean="0"/>
              <a:t>dirk </a:t>
            </a:r>
            <a:r>
              <a:rPr lang="nl-BE" sz="2000" dirty="0" err="1" smtClean="0"/>
              <a:t>maes</a:t>
            </a:r>
            <a:endParaRPr lang="nl-BE" sz="2000" dirty="0" smtClean="0"/>
          </a:p>
          <a:p>
            <a:pPr algn="r">
              <a:lnSpc>
                <a:spcPct val="90000"/>
              </a:lnSpc>
            </a:pPr>
            <a:r>
              <a:rPr lang="nl-BE" sz="2000" dirty="0" smtClean="0"/>
              <a:t>stafmedewerker patiëntenzorg</a:t>
            </a:r>
            <a:endParaRPr lang="nl-NL" sz="2000" dirty="0" smtClean="0"/>
          </a:p>
        </p:txBody>
      </p:sp>
      <p:sp>
        <p:nvSpPr>
          <p:cNvPr id="3074" name="Rectangle 2"/>
          <p:cNvSpPr>
            <a:spLocks noGrp="1" noChangeArrowheads="1"/>
          </p:cNvSpPr>
          <p:nvPr>
            <p:ph type="ctrTitle"/>
          </p:nvPr>
        </p:nvSpPr>
        <p:spPr>
          <a:xfrm>
            <a:off x="609600" y="1981200"/>
            <a:ext cx="4754488" cy="1524000"/>
          </a:xfrm>
        </p:spPr>
        <p:txBody>
          <a:bodyPr>
            <a:normAutofit fontScale="90000"/>
          </a:bodyPr>
          <a:lstStyle/>
          <a:p>
            <a:r>
              <a:rPr lang="nl-BE" dirty="0" smtClean="0"/>
              <a:t>Rol van de verpleegkundige in het </a:t>
            </a:r>
            <a:r>
              <a:rPr lang="nl-BE" dirty="0" err="1" smtClean="0"/>
              <a:t>preanalysestadium</a:t>
            </a:r>
            <a:endParaRPr lang="nl-NL" dirty="0" smtClean="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9" name="Rectangle 2"/>
          <p:cNvSpPr>
            <a:spLocks noGrp="1" noChangeArrowheads="1"/>
          </p:cNvSpPr>
          <p:nvPr>
            <p:ph type="title"/>
          </p:nvPr>
        </p:nvSpPr>
        <p:spPr/>
        <p:txBody>
          <a:bodyPr>
            <a:normAutofit fontScale="90000"/>
          </a:bodyPr>
          <a:lstStyle/>
          <a:p>
            <a:r>
              <a:rPr lang="nl-BE" sz="3600" dirty="0"/>
              <a:t>Rol </a:t>
            </a:r>
            <a:r>
              <a:rPr lang="nl-BE" sz="3600" dirty="0" smtClean="0"/>
              <a:t>VK </a:t>
            </a:r>
            <a:r>
              <a:rPr lang="nl-BE" sz="3600" dirty="0"/>
              <a:t>in preanalysestadium </a:t>
            </a:r>
            <a:r>
              <a:rPr lang="nl-BE" sz="3600" dirty="0" smtClean="0"/>
              <a:t/>
            </a:r>
            <a:br>
              <a:rPr lang="nl-BE" sz="3600" dirty="0" smtClean="0"/>
            </a:br>
            <a:r>
              <a:rPr lang="nl-BE" sz="2800" dirty="0" smtClean="0"/>
              <a:t>Identificatie labostalen</a:t>
            </a:r>
            <a:endParaRPr lang="nl-NL" sz="2800" dirty="0" smtClean="0"/>
          </a:p>
        </p:txBody>
      </p:sp>
      <p:sp>
        <p:nvSpPr>
          <p:cNvPr id="6" name="Tijdelijke aanduiding voor dianummer 5"/>
          <p:cNvSpPr>
            <a:spLocks noGrp="1"/>
          </p:cNvSpPr>
          <p:nvPr>
            <p:ph type="sldNum" sz="quarter" idx="4294967295"/>
          </p:nvPr>
        </p:nvSpPr>
        <p:spPr>
          <a:xfrm>
            <a:off x="0" y="6534150"/>
            <a:ext cx="1547813" cy="207963"/>
          </a:xfrm>
          <a:prstGeom prst="rect">
            <a:avLst/>
          </a:prstGeom>
        </p:spPr>
        <p:txBody>
          <a:bodyPr/>
          <a:lstStyle/>
          <a:p>
            <a:pPr>
              <a:defRPr/>
            </a:pPr>
            <a:fld id="{0BBEAE8D-2D77-48B5-943F-5550E556EA05}" type="slidenum">
              <a:rPr lang="nl-NL"/>
              <a:pPr>
                <a:defRPr/>
              </a:pPr>
              <a:t>10</a:t>
            </a:fld>
            <a:endParaRPr lang="nl-NL"/>
          </a:p>
        </p:txBody>
      </p:sp>
      <p:sp>
        <p:nvSpPr>
          <p:cNvPr id="5" name="Text Box 5"/>
          <p:cNvSpPr txBox="1">
            <a:spLocks noChangeArrowheads="1"/>
          </p:cNvSpPr>
          <p:nvPr/>
        </p:nvSpPr>
        <p:spPr bwMode="auto">
          <a:xfrm>
            <a:off x="435282" y="1340768"/>
            <a:ext cx="8137525" cy="1877437"/>
          </a:xfrm>
          <a:prstGeom prst="rect">
            <a:avLst/>
          </a:prstGeom>
          <a:noFill/>
          <a:ln w="28575">
            <a:solidFill>
              <a:srgbClr val="C00000"/>
            </a:solidFill>
            <a:miter lim="800000"/>
            <a:headEnd/>
            <a:tailEnd/>
          </a:ln>
        </p:spPr>
        <p:txBody>
          <a:bodyPr>
            <a:spAutoFit/>
          </a:bodyPr>
          <a:lstStyle/>
          <a:p>
            <a:r>
              <a:rPr lang="nl-BE" sz="2400" i="1" dirty="0" smtClean="0">
                <a:latin typeface="Arial" charset="0"/>
              </a:rPr>
              <a:t>Het is niet belangrijk wie de fout maakt, </a:t>
            </a:r>
          </a:p>
          <a:p>
            <a:r>
              <a:rPr lang="nl-BE" sz="2400" i="1" dirty="0" smtClean="0">
                <a:latin typeface="Arial" charset="0"/>
              </a:rPr>
              <a:t>maar wat er moet gedaan worden om die fout in de toekomst te vermijden!  </a:t>
            </a:r>
          </a:p>
          <a:p>
            <a:endParaRPr lang="nl-BE" sz="2400" i="1" dirty="0" smtClean="0">
              <a:latin typeface="Arial" charset="0"/>
            </a:endParaRPr>
          </a:p>
          <a:p>
            <a:r>
              <a:rPr lang="nl-BE" sz="2000" i="1" dirty="0" smtClean="0">
                <a:latin typeface="Arial" charset="0"/>
              </a:rPr>
              <a:t>(CKZ, Nederland)</a:t>
            </a:r>
            <a:endParaRPr lang="nl-BE" sz="2000" i="1" dirty="0">
              <a:latin typeface="Arial" charset="0"/>
            </a:endParaRPr>
          </a:p>
        </p:txBody>
      </p:sp>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9912" y="2636912"/>
            <a:ext cx="4525094" cy="3544657"/>
          </a:xfrm>
          <a:prstGeom prst="rect">
            <a:avLst/>
          </a:prstGeom>
        </p:spPr>
      </p:pic>
    </p:spTree>
    <p:extLst>
      <p:ext uri="{BB962C8B-B14F-4D97-AF65-F5344CB8AC3E}">
        <p14:creationId xmlns:p14="http://schemas.microsoft.com/office/powerpoint/2010/main" val="117661202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3" name="Rectangle 2"/>
          <p:cNvSpPr>
            <a:spLocks noGrp="1" noChangeArrowheads="1"/>
          </p:cNvSpPr>
          <p:nvPr>
            <p:ph type="title"/>
          </p:nvPr>
        </p:nvSpPr>
        <p:spPr/>
        <p:txBody>
          <a:bodyPr>
            <a:normAutofit fontScale="90000"/>
          </a:bodyPr>
          <a:lstStyle/>
          <a:p>
            <a:r>
              <a:rPr lang="nl-BE" sz="3600" dirty="0"/>
              <a:t>Rol </a:t>
            </a:r>
            <a:r>
              <a:rPr lang="nl-BE" sz="3600" dirty="0" smtClean="0"/>
              <a:t>VK </a:t>
            </a:r>
            <a:r>
              <a:rPr lang="nl-BE" sz="3600" dirty="0"/>
              <a:t>in preanalysestadium </a:t>
            </a:r>
            <a:r>
              <a:rPr lang="nl-BE" sz="3600" dirty="0" smtClean="0"/>
              <a:t/>
            </a:r>
            <a:br>
              <a:rPr lang="nl-BE" sz="3600" dirty="0" smtClean="0"/>
            </a:br>
            <a:r>
              <a:rPr lang="nl-BE" sz="2800" dirty="0" smtClean="0"/>
              <a:t>Identificatie labostalen</a:t>
            </a:r>
            <a:endParaRPr lang="nl-NL" sz="2800" dirty="0" smtClean="0"/>
          </a:p>
        </p:txBody>
      </p:sp>
      <p:sp>
        <p:nvSpPr>
          <p:cNvPr id="58374" name="Rectangle 3"/>
          <p:cNvSpPr>
            <a:spLocks noGrp="1" noChangeArrowheads="1"/>
          </p:cNvSpPr>
          <p:nvPr>
            <p:ph sz="quarter" idx="10"/>
          </p:nvPr>
        </p:nvSpPr>
        <p:spPr>
          <a:xfrm>
            <a:off x="251520" y="908719"/>
            <a:ext cx="8507288" cy="5203419"/>
          </a:xfrm>
        </p:spPr>
        <p:txBody>
          <a:bodyPr>
            <a:normAutofit fontScale="85000" lnSpcReduction="10000"/>
          </a:bodyPr>
          <a:lstStyle/>
          <a:p>
            <a:pPr marL="514350" indent="-514350">
              <a:buClrTx/>
            </a:pPr>
            <a:r>
              <a:rPr lang="nl-BE" sz="2800" dirty="0" smtClean="0"/>
              <a:t>Preventie van administratieve vergissingen:</a:t>
            </a:r>
          </a:p>
          <a:p>
            <a:pPr lvl="1"/>
            <a:r>
              <a:rPr lang="nl-BE" sz="2400" i="1" dirty="0" err="1" smtClean="0"/>
              <a:t>staalnames</a:t>
            </a:r>
            <a:r>
              <a:rPr lang="nl-BE" sz="2400" i="1" dirty="0" smtClean="0"/>
              <a:t> niet vooraf klaarzetten</a:t>
            </a:r>
          </a:p>
          <a:p>
            <a:pPr lvl="1"/>
            <a:r>
              <a:rPr lang="nl-BE" sz="2400" dirty="0" smtClean="0"/>
              <a:t>recipiënten ZEKER NIET vooraf labelen</a:t>
            </a:r>
          </a:p>
          <a:p>
            <a:pPr lvl="1"/>
            <a:r>
              <a:rPr lang="nl-BE" sz="2400" dirty="0" smtClean="0"/>
              <a:t>controle identiteit aan bed </a:t>
            </a:r>
          </a:p>
          <a:p>
            <a:pPr lvl="2"/>
            <a:r>
              <a:rPr lang="nl-BE" sz="2100" dirty="0" smtClean="0"/>
              <a:t>identificatieband!</a:t>
            </a:r>
          </a:p>
          <a:p>
            <a:pPr lvl="2"/>
            <a:r>
              <a:rPr lang="nl-BE" sz="2100" dirty="0" smtClean="0"/>
              <a:t>(OF vraag naar naam + voornaam + °datum)</a:t>
            </a:r>
          </a:p>
          <a:p>
            <a:pPr lvl="1"/>
            <a:r>
              <a:rPr lang="nl-BE" sz="2400" dirty="0" smtClean="0"/>
              <a:t>identificatie (= labelen) onmiddellijk NA de </a:t>
            </a:r>
            <a:r>
              <a:rPr lang="nl-BE" sz="2400" dirty="0" err="1" smtClean="0"/>
              <a:t>staalname</a:t>
            </a:r>
            <a:endParaRPr lang="nl-BE" sz="2400" dirty="0" smtClean="0"/>
          </a:p>
          <a:p>
            <a:pPr lvl="2"/>
            <a:r>
              <a:rPr lang="nl-BE" sz="2100" i="1" dirty="0" smtClean="0">
                <a:solidFill>
                  <a:srgbClr val="8DA0B5"/>
                </a:solidFill>
              </a:rPr>
              <a:t>Juiste sticker op juiste tube (serum op serum, EDTA op EDTA, …)</a:t>
            </a:r>
          </a:p>
          <a:p>
            <a:pPr lvl="1"/>
            <a:r>
              <a:rPr lang="nl-BE" sz="2400" dirty="0" err="1" smtClean="0"/>
              <a:t>staalname</a:t>
            </a:r>
            <a:r>
              <a:rPr lang="nl-BE" sz="2400" dirty="0" smtClean="0"/>
              <a:t> volledig afwerken voor de volgende </a:t>
            </a:r>
            <a:r>
              <a:rPr lang="nl-BE" sz="2400" dirty="0" err="1" smtClean="0"/>
              <a:t>staalname</a:t>
            </a:r>
            <a:r>
              <a:rPr lang="nl-BE" sz="2400" dirty="0" smtClean="0"/>
              <a:t/>
            </a:r>
            <a:br>
              <a:rPr lang="nl-BE" sz="2400" dirty="0" smtClean="0"/>
            </a:br>
            <a:r>
              <a:rPr lang="nl-BE" i="1" dirty="0" smtClean="0"/>
              <a:t>(m.a.w. patiënt per patiënt werken)</a:t>
            </a:r>
            <a:endParaRPr lang="nl-BE" sz="2400" dirty="0" smtClean="0"/>
          </a:p>
          <a:p>
            <a:pPr lvl="1"/>
            <a:r>
              <a:rPr lang="nl-BE" sz="2400" dirty="0" smtClean="0"/>
              <a:t>één zakje / patiënt</a:t>
            </a:r>
          </a:p>
          <a:p>
            <a:pPr lvl="1"/>
            <a:r>
              <a:rPr lang="nl-BE" sz="2400" dirty="0" smtClean="0"/>
              <a:t>nooit ongeïdentificeerde labostalen doorgeven van hand tot hand</a:t>
            </a:r>
          </a:p>
          <a:p>
            <a:pPr lvl="1"/>
            <a:endParaRPr lang="nl-BE" sz="2400" dirty="0" smtClean="0"/>
          </a:p>
          <a:p>
            <a:pPr lvl="1">
              <a:buNone/>
              <a:tabLst>
                <a:tab pos="6280150" algn="r"/>
              </a:tabLst>
            </a:pPr>
            <a:r>
              <a:rPr lang="nl-BE" sz="1900" i="1" dirty="0" smtClean="0"/>
              <a:t>		zie ook procedure ‘</a:t>
            </a:r>
            <a:r>
              <a:rPr lang="nl-BE" sz="1900" i="1" dirty="0" smtClean="0">
                <a:hlinkClick r:id="rId3"/>
              </a:rPr>
              <a:t>Identificatie labostalen</a:t>
            </a:r>
            <a:r>
              <a:rPr lang="nl-BE" sz="1900" i="1" dirty="0" smtClean="0"/>
              <a:t>’  in</a:t>
            </a:r>
            <a:endParaRPr lang="nl-NL" sz="1900" i="1" dirty="0" smtClean="0"/>
          </a:p>
        </p:txBody>
      </p:sp>
      <p:sp>
        <p:nvSpPr>
          <p:cNvPr id="6" name="Tijdelijke aanduiding voor dianummer 5"/>
          <p:cNvSpPr>
            <a:spLocks noGrp="1"/>
          </p:cNvSpPr>
          <p:nvPr>
            <p:ph type="sldNum" sz="quarter" idx="4294967295"/>
          </p:nvPr>
        </p:nvSpPr>
        <p:spPr>
          <a:xfrm>
            <a:off x="0" y="6534150"/>
            <a:ext cx="1547813" cy="207963"/>
          </a:xfrm>
          <a:prstGeom prst="rect">
            <a:avLst/>
          </a:prstGeom>
        </p:spPr>
        <p:txBody>
          <a:bodyPr/>
          <a:lstStyle/>
          <a:p>
            <a:pPr>
              <a:defRPr/>
            </a:pPr>
            <a:fld id="{F7A3EB8C-251B-4906-A3FF-DF0688B661A2}" type="slidenum">
              <a:rPr lang="nl-NL"/>
              <a:pPr>
                <a:defRPr/>
              </a:pPr>
              <a:t>11</a:t>
            </a:fld>
            <a:endParaRPr lang="nl-NL"/>
          </a:p>
        </p:txBody>
      </p:sp>
      <p:pic>
        <p:nvPicPr>
          <p:cNvPr id="5" name="Afbeelding 4" descr="Logo DocBase.png"/>
          <p:cNvPicPr>
            <a:picLocks noChangeAspect="1"/>
          </p:cNvPicPr>
          <p:nvPr/>
        </p:nvPicPr>
        <p:blipFill>
          <a:blip r:embed="rId4" cstate="print"/>
          <a:stretch>
            <a:fillRect/>
          </a:stretch>
        </p:blipFill>
        <p:spPr>
          <a:xfrm>
            <a:off x="6876256" y="5517232"/>
            <a:ext cx="1622872" cy="594907"/>
          </a:xfrm>
          <a:prstGeom prst="rect">
            <a:avLst/>
          </a:prstGeom>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7" name="Rectangle 2"/>
          <p:cNvSpPr>
            <a:spLocks noGrp="1" noChangeArrowheads="1"/>
          </p:cNvSpPr>
          <p:nvPr>
            <p:ph type="title"/>
          </p:nvPr>
        </p:nvSpPr>
        <p:spPr/>
        <p:txBody>
          <a:bodyPr>
            <a:normAutofit fontScale="90000"/>
          </a:bodyPr>
          <a:lstStyle/>
          <a:p>
            <a:r>
              <a:rPr lang="nl-BE" sz="3600" dirty="0"/>
              <a:t>Rol </a:t>
            </a:r>
            <a:r>
              <a:rPr lang="nl-BE" sz="3600" dirty="0" smtClean="0"/>
              <a:t>VK </a:t>
            </a:r>
            <a:r>
              <a:rPr lang="nl-BE" sz="3600" dirty="0"/>
              <a:t>in preanalysestadium </a:t>
            </a:r>
            <a:r>
              <a:rPr lang="nl-BE" sz="3600" dirty="0" smtClean="0"/>
              <a:t/>
            </a:r>
            <a:br>
              <a:rPr lang="nl-BE" sz="3600" dirty="0" smtClean="0"/>
            </a:br>
            <a:r>
              <a:rPr lang="nl-BE" sz="2800" dirty="0" smtClean="0"/>
              <a:t>Identificatie labostalen</a:t>
            </a:r>
            <a:endParaRPr lang="nl-NL" sz="2800" dirty="0" smtClean="0"/>
          </a:p>
        </p:txBody>
      </p:sp>
      <p:sp>
        <p:nvSpPr>
          <p:cNvPr id="59398" name="Rectangle 3"/>
          <p:cNvSpPr>
            <a:spLocks noGrp="1" noChangeArrowheads="1"/>
          </p:cNvSpPr>
          <p:nvPr>
            <p:ph sz="quarter" idx="10"/>
          </p:nvPr>
        </p:nvSpPr>
        <p:spPr>
          <a:xfrm>
            <a:off x="457200" y="1219200"/>
            <a:ext cx="7620000" cy="5018112"/>
          </a:xfrm>
        </p:spPr>
        <p:txBody>
          <a:bodyPr>
            <a:normAutofit/>
          </a:bodyPr>
          <a:lstStyle/>
          <a:p>
            <a:pPr>
              <a:buClrTx/>
            </a:pPr>
            <a:r>
              <a:rPr lang="nl-BE" dirty="0" smtClean="0"/>
              <a:t>Wat bij verwisseling van </a:t>
            </a:r>
            <a:r>
              <a:rPr lang="nl-BE" dirty="0" err="1" smtClean="0"/>
              <a:t>labostalen</a:t>
            </a:r>
            <a:r>
              <a:rPr lang="nl-BE" dirty="0" smtClean="0"/>
              <a:t>?</a:t>
            </a:r>
          </a:p>
          <a:p>
            <a:pPr lvl="1">
              <a:buFontTx/>
              <a:buNone/>
            </a:pPr>
            <a:r>
              <a:rPr lang="nl-BE" sz="3200" dirty="0" smtClean="0">
                <a:sym typeface="Wingdings 3" pitchFamily="18" charset="2"/>
              </a:rPr>
              <a:t></a:t>
            </a:r>
            <a:r>
              <a:rPr lang="nl-BE" dirty="0" smtClean="0"/>
              <a:t> VK verwittigt labo (of andersom)</a:t>
            </a:r>
          </a:p>
          <a:p>
            <a:pPr lvl="1">
              <a:buFontTx/>
              <a:buNone/>
            </a:pPr>
            <a:r>
              <a:rPr lang="nl-BE" sz="3200" dirty="0" smtClean="0">
                <a:sym typeface="Wingdings 3" pitchFamily="18" charset="2"/>
              </a:rPr>
              <a:t></a:t>
            </a:r>
            <a:r>
              <a:rPr lang="nl-BE" dirty="0" smtClean="0"/>
              <a:t> alle analyses van de patiënt worden geannuleerd</a:t>
            </a:r>
          </a:p>
          <a:p>
            <a:pPr lvl="1">
              <a:buFontTx/>
              <a:buNone/>
            </a:pPr>
            <a:r>
              <a:rPr lang="nl-BE" sz="3200" dirty="0" smtClean="0">
                <a:sym typeface="Wingdings 3" pitchFamily="18" charset="2"/>
              </a:rPr>
              <a:t></a:t>
            </a:r>
            <a:r>
              <a:rPr lang="nl-BE" dirty="0" smtClean="0"/>
              <a:t> nieuwe </a:t>
            </a:r>
            <a:r>
              <a:rPr lang="nl-BE" dirty="0" err="1" smtClean="0"/>
              <a:t>staalnames</a:t>
            </a:r>
            <a:endParaRPr lang="nl-BE" dirty="0" smtClean="0"/>
          </a:p>
          <a:p>
            <a:pPr lvl="1">
              <a:buFontTx/>
              <a:buNone/>
            </a:pPr>
            <a:r>
              <a:rPr lang="nl-BE" sz="3200" dirty="0" smtClean="0">
                <a:sym typeface="Wingdings 3" pitchFamily="18" charset="2"/>
              </a:rPr>
              <a:t></a:t>
            </a:r>
            <a:r>
              <a:rPr lang="nl-BE" dirty="0" smtClean="0"/>
              <a:t> op labo: ‘klachten- en foutenregistratie’</a:t>
            </a:r>
          </a:p>
          <a:p>
            <a:pPr lvl="1">
              <a:buNone/>
            </a:pPr>
            <a:r>
              <a:rPr lang="nl-BE" sz="3200" dirty="0" smtClean="0">
                <a:sym typeface="Wingdings 3" pitchFamily="18" charset="2"/>
              </a:rPr>
              <a:t></a:t>
            </a:r>
            <a:r>
              <a:rPr lang="nl-BE" dirty="0" smtClean="0">
                <a:sym typeface="Wingdings 3" pitchFamily="18" charset="2"/>
              </a:rPr>
              <a:t> </a:t>
            </a:r>
            <a:r>
              <a:rPr lang="nl-BE" dirty="0" smtClean="0"/>
              <a:t>op VE/dienst: melding in VMS ‘UZA meldt en leert’</a:t>
            </a:r>
          </a:p>
          <a:p>
            <a:pPr lvl="1">
              <a:buFont typeface="Wingdings 3"/>
              <a:buChar char="&quot;"/>
            </a:pPr>
            <a:endParaRPr lang="nl-BE" dirty="0" smtClean="0"/>
          </a:p>
          <a:p>
            <a:pPr lvl="1">
              <a:buFont typeface="Wingdings 3"/>
              <a:buChar char="&quot;"/>
            </a:pPr>
            <a:endParaRPr lang="nl-BE" dirty="0" smtClean="0"/>
          </a:p>
          <a:p>
            <a:pPr lvl="1">
              <a:buFont typeface="Wingdings 3"/>
              <a:buChar char="&quot;"/>
            </a:pPr>
            <a:endParaRPr lang="nl-BE" dirty="0" smtClean="0"/>
          </a:p>
          <a:p>
            <a:pPr lvl="1">
              <a:buFont typeface="Wingdings 3"/>
              <a:buChar char="&quot;"/>
            </a:pPr>
            <a:endParaRPr lang="nl-BE" dirty="0" smtClean="0"/>
          </a:p>
          <a:p>
            <a:pPr lvl="1">
              <a:buFont typeface="Wingdings 3"/>
              <a:buChar char="&quot;"/>
            </a:pPr>
            <a:endParaRPr lang="nl-BE" dirty="0" smtClean="0"/>
          </a:p>
          <a:p>
            <a:pPr lvl="1">
              <a:spcBef>
                <a:spcPts val="0"/>
              </a:spcBef>
              <a:buNone/>
            </a:pPr>
            <a:r>
              <a:rPr lang="nl-BE" sz="1600" i="1" dirty="0" smtClean="0"/>
              <a:t>zie ook procedure</a:t>
            </a:r>
          </a:p>
          <a:p>
            <a:pPr lvl="1">
              <a:spcBef>
                <a:spcPts val="0"/>
              </a:spcBef>
              <a:buNone/>
            </a:pPr>
            <a:r>
              <a:rPr lang="nl-BE" sz="1600" i="1" dirty="0" smtClean="0">
                <a:hlinkClick r:id="rId3"/>
              </a:rPr>
              <a:t>UZA meldt en leert</a:t>
            </a:r>
            <a:r>
              <a:rPr lang="nl-BE" sz="1600" i="1" dirty="0" smtClean="0"/>
              <a:t> in</a:t>
            </a:r>
          </a:p>
          <a:p>
            <a:pPr lvl="1">
              <a:buFont typeface="Wingdings 3"/>
              <a:buChar char="&quot;"/>
            </a:pPr>
            <a:endParaRPr lang="nl-NL" dirty="0" smtClean="0"/>
          </a:p>
        </p:txBody>
      </p:sp>
      <p:sp>
        <p:nvSpPr>
          <p:cNvPr id="6" name="Tijdelijke aanduiding voor dianummer 5"/>
          <p:cNvSpPr>
            <a:spLocks noGrp="1"/>
          </p:cNvSpPr>
          <p:nvPr>
            <p:ph type="sldNum" sz="quarter" idx="4294967295"/>
          </p:nvPr>
        </p:nvSpPr>
        <p:spPr>
          <a:xfrm>
            <a:off x="0" y="6534150"/>
            <a:ext cx="1547813" cy="207963"/>
          </a:xfrm>
          <a:prstGeom prst="rect">
            <a:avLst/>
          </a:prstGeom>
        </p:spPr>
        <p:txBody>
          <a:bodyPr/>
          <a:lstStyle/>
          <a:p>
            <a:pPr>
              <a:defRPr/>
            </a:pPr>
            <a:fld id="{C0752EE2-0C81-4878-A88D-2BD57FE65067}" type="slidenum">
              <a:rPr lang="nl-NL"/>
              <a:pPr>
                <a:defRPr/>
              </a:pPr>
              <a:t>12</a:t>
            </a:fld>
            <a:endParaRPr lang="nl-NL"/>
          </a:p>
        </p:txBody>
      </p:sp>
      <p:pic>
        <p:nvPicPr>
          <p:cNvPr id="1026" name="Picture 2"/>
          <p:cNvPicPr>
            <a:picLocks noChangeAspect="1" noChangeArrowheads="1"/>
          </p:cNvPicPr>
          <p:nvPr/>
        </p:nvPicPr>
        <p:blipFill>
          <a:blip r:embed="rId4" cstate="print"/>
          <a:srcRect/>
          <a:stretch>
            <a:fillRect/>
          </a:stretch>
        </p:blipFill>
        <p:spPr bwMode="auto">
          <a:xfrm>
            <a:off x="5141986" y="3717032"/>
            <a:ext cx="3894510" cy="2250457"/>
          </a:xfrm>
          <a:prstGeom prst="rect">
            <a:avLst/>
          </a:prstGeom>
          <a:noFill/>
          <a:ln w="9525">
            <a:noFill/>
            <a:miter lim="800000"/>
            <a:headEnd/>
            <a:tailEnd/>
          </a:ln>
        </p:spPr>
      </p:pic>
      <p:sp>
        <p:nvSpPr>
          <p:cNvPr id="7" name="PIJL-RECHTS 6"/>
          <p:cNvSpPr/>
          <p:nvPr/>
        </p:nvSpPr>
        <p:spPr>
          <a:xfrm rot="675068" flipV="1">
            <a:off x="4150935" y="4348207"/>
            <a:ext cx="2088232" cy="1668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8" name="Afbeelding 7" descr="Logo DocBase.png"/>
          <p:cNvPicPr>
            <a:picLocks noChangeAspect="1"/>
          </p:cNvPicPr>
          <p:nvPr/>
        </p:nvPicPr>
        <p:blipFill>
          <a:blip r:embed="rId5" cstate="print"/>
          <a:stretch>
            <a:fillRect/>
          </a:stretch>
        </p:blipFill>
        <p:spPr>
          <a:xfrm>
            <a:off x="2843808" y="5733256"/>
            <a:ext cx="1622872" cy="594907"/>
          </a:xfrm>
          <a:prstGeom prst="rect">
            <a:avLst/>
          </a:prstGeom>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1" name="Rectangle 2"/>
          <p:cNvSpPr>
            <a:spLocks noGrp="1" noChangeArrowheads="1"/>
          </p:cNvSpPr>
          <p:nvPr>
            <p:ph type="title"/>
          </p:nvPr>
        </p:nvSpPr>
        <p:spPr/>
        <p:txBody>
          <a:bodyPr>
            <a:normAutofit fontScale="90000"/>
          </a:bodyPr>
          <a:lstStyle/>
          <a:p>
            <a:r>
              <a:rPr lang="nl-BE" sz="3600" dirty="0"/>
              <a:t>Rol </a:t>
            </a:r>
            <a:r>
              <a:rPr lang="nl-BE" sz="3600" dirty="0" smtClean="0"/>
              <a:t>VK </a:t>
            </a:r>
            <a:r>
              <a:rPr lang="nl-BE" sz="3600" dirty="0"/>
              <a:t>in preanalysestadium </a:t>
            </a:r>
            <a:r>
              <a:rPr lang="nl-BE" sz="3600" dirty="0" smtClean="0"/>
              <a:t/>
            </a:r>
            <a:br>
              <a:rPr lang="nl-BE" sz="3600" dirty="0" smtClean="0"/>
            </a:br>
            <a:r>
              <a:rPr lang="nl-BE" sz="2800" dirty="0" smtClean="0"/>
              <a:t>Bloedname</a:t>
            </a:r>
            <a:endParaRPr lang="nl-NL" sz="2800" dirty="0" smtClean="0"/>
          </a:p>
        </p:txBody>
      </p:sp>
      <p:sp>
        <p:nvSpPr>
          <p:cNvPr id="60422" name="Rectangle 3"/>
          <p:cNvSpPr>
            <a:spLocks noGrp="1" noChangeArrowheads="1"/>
          </p:cNvSpPr>
          <p:nvPr>
            <p:ph sz="quarter" idx="10"/>
          </p:nvPr>
        </p:nvSpPr>
        <p:spPr>
          <a:xfrm>
            <a:off x="457200" y="908720"/>
            <a:ext cx="8507288" cy="5314950"/>
          </a:xfrm>
        </p:spPr>
        <p:txBody>
          <a:bodyPr>
            <a:normAutofit/>
          </a:bodyPr>
          <a:lstStyle/>
          <a:p>
            <a:pPr>
              <a:buClrTx/>
            </a:pPr>
            <a:r>
              <a:rPr lang="nl-BE" sz="2800" dirty="0" smtClean="0"/>
              <a:t>vervaldatum afnametubes nakijken</a:t>
            </a:r>
          </a:p>
          <a:p>
            <a:pPr>
              <a:buClrTx/>
            </a:pPr>
            <a:r>
              <a:rPr lang="nl-BE" sz="2800" dirty="0" smtClean="0"/>
              <a:t>controle identiteit aan bed van de pt!</a:t>
            </a:r>
          </a:p>
          <a:p>
            <a:pPr marL="631825" lvl="3" indent="-342900">
              <a:buClrTx/>
            </a:pPr>
            <a:r>
              <a:rPr lang="nl-BE" sz="2500" dirty="0" smtClean="0"/>
              <a:t>identificatieband</a:t>
            </a:r>
          </a:p>
          <a:p>
            <a:pPr marL="631825" lvl="3" indent="-342900">
              <a:buClrTx/>
            </a:pPr>
            <a:r>
              <a:rPr lang="nl-BE" sz="1900" i="1" dirty="0" smtClean="0"/>
              <a:t>(OF vraag naar naam + voornaam + °datum)</a:t>
            </a:r>
          </a:p>
          <a:p>
            <a:pPr>
              <a:buClrTx/>
            </a:pPr>
            <a:r>
              <a:rPr lang="nl-BE" sz="2800" dirty="0" smtClean="0"/>
              <a:t>Vacutainer </a:t>
            </a:r>
            <a:r>
              <a:rPr lang="nl-BE" sz="2000" i="1" dirty="0" smtClean="0"/>
              <a:t>(vs vleugelnaald)</a:t>
            </a:r>
            <a:endParaRPr lang="nl-BE" sz="2000" dirty="0" smtClean="0"/>
          </a:p>
          <a:p>
            <a:pPr>
              <a:buClrTx/>
            </a:pPr>
            <a:r>
              <a:rPr lang="nl-BE" sz="2800" dirty="0" smtClean="0"/>
              <a:t>ontsmettingsstof laten drogen</a:t>
            </a:r>
          </a:p>
          <a:p>
            <a:pPr>
              <a:buClrTx/>
            </a:pPr>
            <a:r>
              <a:rPr lang="nl-BE" sz="2800" dirty="0"/>
              <a:t>knelband lossen zodra bloed in 1e tube stroomt</a:t>
            </a:r>
          </a:p>
          <a:p>
            <a:pPr>
              <a:buClrTx/>
            </a:pPr>
            <a:r>
              <a:rPr lang="nl-BE" sz="2800" dirty="0" smtClean="0">
                <a:solidFill>
                  <a:schemeClr val="bg1">
                    <a:lumMod val="75000"/>
                  </a:schemeClr>
                </a:solidFill>
              </a:rPr>
              <a:t>tubes volledig vullen (tot vacuüm stopt)</a:t>
            </a:r>
          </a:p>
          <a:p>
            <a:pPr>
              <a:buClrTx/>
            </a:pPr>
            <a:r>
              <a:rPr lang="nl-BE" sz="2800" dirty="0" smtClean="0">
                <a:solidFill>
                  <a:schemeClr val="bg1">
                    <a:lumMod val="75000"/>
                  </a:schemeClr>
                </a:solidFill>
              </a:rPr>
              <a:t>tubes in de juiste volgorde afnemen alle tubes enkele malen kantelen</a:t>
            </a:r>
            <a:r>
              <a:rPr lang="nl-BE" sz="2800" i="1" dirty="0">
                <a:solidFill>
                  <a:schemeClr val="bg1">
                    <a:lumMod val="75000"/>
                  </a:schemeClr>
                </a:solidFill>
              </a:rPr>
              <a:t>(zie verder</a:t>
            </a:r>
            <a:r>
              <a:rPr lang="nl-BE" sz="2800" i="1" dirty="0" smtClean="0">
                <a:solidFill>
                  <a:schemeClr val="bg1">
                    <a:lumMod val="75000"/>
                  </a:schemeClr>
                </a:solidFill>
              </a:rPr>
              <a:t>)</a:t>
            </a:r>
            <a:endParaRPr lang="nl-BE" sz="2800" dirty="0" smtClean="0">
              <a:solidFill>
                <a:schemeClr val="bg1">
                  <a:lumMod val="75000"/>
                </a:schemeClr>
              </a:solidFill>
            </a:endParaRPr>
          </a:p>
          <a:p>
            <a:pPr>
              <a:buClrTx/>
            </a:pPr>
            <a:r>
              <a:rPr lang="nl-BE" sz="2800" dirty="0" smtClean="0">
                <a:solidFill>
                  <a:schemeClr val="bg1">
                    <a:lumMod val="75000"/>
                  </a:schemeClr>
                </a:solidFill>
              </a:rPr>
              <a:t>nooit recappen!</a:t>
            </a:r>
          </a:p>
          <a:p>
            <a:pPr>
              <a:buClrTx/>
              <a:buNone/>
              <a:tabLst>
                <a:tab pos="6280150" algn="r"/>
              </a:tabLst>
            </a:pPr>
            <a:r>
              <a:rPr lang="nl-BE" sz="2200" i="1" dirty="0" smtClean="0"/>
              <a:t>		zie ook procedure ‘</a:t>
            </a:r>
            <a:r>
              <a:rPr lang="nl-BE" sz="2200" i="1" dirty="0" smtClean="0">
                <a:hlinkClick r:id="rId3"/>
              </a:rPr>
              <a:t>Identificatie van patiënten</a:t>
            </a:r>
            <a:r>
              <a:rPr lang="nl-BE" sz="2200" i="1" dirty="0" smtClean="0"/>
              <a:t>’ in </a:t>
            </a:r>
            <a:endParaRPr lang="nl-NL" sz="2200" i="1" dirty="0" smtClean="0"/>
          </a:p>
        </p:txBody>
      </p:sp>
      <p:sp>
        <p:nvSpPr>
          <p:cNvPr id="6" name="Tijdelijke aanduiding voor dianummer 5"/>
          <p:cNvSpPr>
            <a:spLocks noGrp="1"/>
          </p:cNvSpPr>
          <p:nvPr>
            <p:ph type="sldNum" sz="quarter" idx="4294967295"/>
          </p:nvPr>
        </p:nvSpPr>
        <p:spPr>
          <a:xfrm>
            <a:off x="0" y="6534150"/>
            <a:ext cx="1547813" cy="207963"/>
          </a:xfrm>
          <a:prstGeom prst="rect">
            <a:avLst/>
          </a:prstGeom>
        </p:spPr>
        <p:txBody>
          <a:bodyPr/>
          <a:lstStyle/>
          <a:p>
            <a:pPr>
              <a:defRPr/>
            </a:pPr>
            <a:fld id="{21AFBC1B-5F51-4C25-8683-7706EF4512BF}" type="slidenum">
              <a:rPr lang="nl-NL"/>
              <a:pPr>
                <a:defRPr/>
              </a:pPr>
              <a:t>13</a:t>
            </a:fld>
            <a:endParaRPr lang="nl-NL"/>
          </a:p>
        </p:txBody>
      </p:sp>
      <p:pic>
        <p:nvPicPr>
          <p:cNvPr id="5" name="Picture 3" descr="S:\Stafdienst\Dirk\IDB\_EDM7639.jpg"/>
          <p:cNvPicPr>
            <a:picLocks noChangeAspect="1" noChangeArrowheads="1"/>
          </p:cNvPicPr>
          <p:nvPr/>
        </p:nvPicPr>
        <p:blipFill>
          <a:blip r:embed="rId4" cstate="print"/>
          <a:srcRect/>
          <a:stretch>
            <a:fillRect/>
          </a:stretch>
        </p:blipFill>
        <p:spPr bwMode="auto">
          <a:xfrm>
            <a:off x="7596335" y="908720"/>
            <a:ext cx="1547665" cy="2326195"/>
          </a:xfrm>
          <a:prstGeom prst="rect">
            <a:avLst/>
          </a:prstGeom>
          <a:noFill/>
        </p:spPr>
      </p:pic>
      <p:sp>
        <p:nvSpPr>
          <p:cNvPr id="7" name="PIJL-RECHTS 6"/>
          <p:cNvSpPr/>
          <p:nvPr/>
        </p:nvSpPr>
        <p:spPr>
          <a:xfrm>
            <a:off x="6660232" y="1772816"/>
            <a:ext cx="749242"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8" name="Afbeelding 7" descr="Logo DocBase.png"/>
          <p:cNvPicPr>
            <a:picLocks noChangeAspect="1"/>
          </p:cNvPicPr>
          <p:nvPr/>
        </p:nvPicPr>
        <p:blipFill>
          <a:blip r:embed="rId5" cstate="print"/>
          <a:stretch>
            <a:fillRect/>
          </a:stretch>
        </p:blipFill>
        <p:spPr>
          <a:xfrm>
            <a:off x="6876256" y="5517232"/>
            <a:ext cx="1622872" cy="594907"/>
          </a:xfrm>
          <a:prstGeom prst="rect">
            <a:avLst/>
          </a:prstGeom>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pic>
        <p:nvPicPr>
          <p:cNvPr id="4" name="Tijdelijke aanduiding voor inhoud 3"/>
          <p:cNvPicPr>
            <a:picLocks noGrp="1" noChangeAspect="1"/>
          </p:cNvPicPr>
          <p:nvPr>
            <p:ph sz="quarter" idx="10"/>
          </p:nvPr>
        </p:nvPicPr>
        <p:blipFill>
          <a:blip r:embed="rId2"/>
          <a:stretch>
            <a:fillRect/>
          </a:stretch>
        </p:blipFill>
        <p:spPr>
          <a:xfrm>
            <a:off x="457200" y="1340768"/>
            <a:ext cx="7620000" cy="912574"/>
          </a:xfrm>
          <a:prstGeom prst="rect">
            <a:avLst/>
          </a:prstGeom>
          <a:ln w="25400">
            <a:solidFill>
              <a:schemeClr val="accent1"/>
            </a:solidFill>
          </a:ln>
        </p:spPr>
      </p:pic>
      <p:sp>
        <p:nvSpPr>
          <p:cNvPr id="5" name="Rechthoek 4"/>
          <p:cNvSpPr/>
          <p:nvPr/>
        </p:nvSpPr>
        <p:spPr>
          <a:xfrm>
            <a:off x="2411760" y="2636912"/>
            <a:ext cx="6534472" cy="584775"/>
          </a:xfrm>
          <a:prstGeom prst="rect">
            <a:avLst/>
          </a:prstGeom>
        </p:spPr>
        <p:txBody>
          <a:bodyPr wrap="square">
            <a:spAutoFit/>
          </a:bodyPr>
          <a:lstStyle/>
          <a:p>
            <a:r>
              <a:rPr lang="nl-BE" sz="1600" i="1" dirty="0" err="1"/>
              <a:t>Clinical</a:t>
            </a:r>
            <a:r>
              <a:rPr lang="nl-BE" sz="1600" i="1" dirty="0"/>
              <a:t> </a:t>
            </a:r>
            <a:r>
              <a:rPr lang="nl-BE" sz="1600" i="1" dirty="0" err="1"/>
              <a:t>and</a:t>
            </a:r>
            <a:r>
              <a:rPr lang="nl-BE" sz="1600" i="1" dirty="0"/>
              <a:t> </a:t>
            </a:r>
            <a:r>
              <a:rPr lang="nl-BE" sz="1600" i="1" dirty="0" err="1"/>
              <a:t>Laboratory</a:t>
            </a:r>
            <a:r>
              <a:rPr lang="nl-BE" sz="1600" i="1" dirty="0"/>
              <a:t> Standards </a:t>
            </a:r>
            <a:r>
              <a:rPr lang="nl-BE" sz="1600" i="1" dirty="0" err="1"/>
              <a:t>Institute</a:t>
            </a:r>
            <a:r>
              <a:rPr lang="nl-BE" sz="1600" i="1" dirty="0"/>
              <a:t>: GP41-A6 ‘Procedures </a:t>
            </a:r>
            <a:r>
              <a:rPr lang="nl-BE" sz="1600" i="1" dirty="0" err="1"/>
              <a:t>for</a:t>
            </a:r>
            <a:r>
              <a:rPr lang="nl-BE" sz="1600" i="1" dirty="0"/>
              <a:t> </a:t>
            </a:r>
            <a:r>
              <a:rPr lang="nl-BE" sz="1600" i="1" dirty="0" err="1"/>
              <a:t>the</a:t>
            </a:r>
            <a:r>
              <a:rPr lang="nl-BE" sz="1600" i="1" dirty="0"/>
              <a:t> Collection of </a:t>
            </a:r>
            <a:r>
              <a:rPr lang="nl-BE" sz="1600" i="1" dirty="0" err="1"/>
              <a:t>Diagnostic</a:t>
            </a:r>
            <a:r>
              <a:rPr lang="nl-BE" sz="1600" i="1" dirty="0"/>
              <a:t> Blood </a:t>
            </a:r>
            <a:r>
              <a:rPr lang="nl-BE" sz="1600" i="1" dirty="0" err="1"/>
              <a:t>Specimens</a:t>
            </a:r>
            <a:r>
              <a:rPr lang="nl-BE" sz="1600" i="1" dirty="0"/>
              <a:t> </a:t>
            </a:r>
            <a:r>
              <a:rPr lang="nl-BE" sz="1600" i="1" dirty="0" err="1"/>
              <a:t>by</a:t>
            </a:r>
            <a:r>
              <a:rPr lang="nl-BE" sz="1600" i="1" dirty="0"/>
              <a:t> </a:t>
            </a:r>
            <a:r>
              <a:rPr lang="nl-BE" sz="1600" i="1" dirty="0" err="1"/>
              <a:t>Venipuncture</a:t>
            </a:r>
            <a:r>
              <a:rPr lang="nl-BE" sz="1600" i="1" dirty="0"/>
              <a:t>’</a:t>
            </a:r>
          </a:p>
        </p:txBody>
      </p:sp>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1" y="4093642"/>
            <a:ext cx="1954560" cy="1954560"/>
          </a:xfrm>
          <a:prstGeom prst="rect">
            <a:avLst/>
          </a:prstGeom>
        </p:spPr>
      </p:pic>
      <p:pic>
        <p:nvPicPr>
          <p:cNvPr id="8" name="Afbeelding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8996" y="4365104"/>
            <a:ext cx="2400300" cy="1600200"/>
          </a:xfrm>
          <a:prstGeom prst="rect">
            <a:avLst/>
          </a:prstGeom>
        </p:spPr>
      </p:pic>
    </p:spTree>
    <p:extLst>
      <p:ext uri="{BB962C8B-B14F-4D97-AF65-F5344CB8AC3E}">
        <p14:creationId xmlns:p14="http://schemas.microsoft.com/office/powerpoint/2010/main" val="36086910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pic>
        <p:nvPicPr>
          <p:cNvPr id="4" name="Tijdelijke aanduiding voor inhoud 3"/>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683568" y="1052736"/>
            <a:ext cx="7715454" cy="5146062"/>
          </a:xfrm>
        </p:spPr>
      </p:pic>
    </p:spTree>
    <p:extLst>
      <p:ext uri="{BB962C8B-B14F-4D97-AF65-F5344CB8AC3E}">
        <p14:creationId xmlns:p14="http://schemas.microsoft.com/office/powerpoint/2010/main" val="1939432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1" name="Rectangle 2"/>
          <p:cNvSpPr>
            <a:spLocks noGrp="1" noChangeArrowheads="1"/>
          </p:cNvSpPr>
          <p:nvPr>
            <p:ph type="title"/>
          </p:nvPr>
        </p:nvSpPr>
        <p:spPr/>
        <p:txBody>
          <a:bodyPr>
            <a:normAutofit fontScale="90000"/>
          </a:bodyPr>
          <a:lstStyle/>
          <a:p>
            <a:r>
              <a:rPr lang="nl-BE" sz="3600" dirty="0"/>
              <a:t>Rol </a:t>
            </a:r>
            <a:r>
              <a:rPr lang="nl-BE" sz="3600" dirty="0" smtClean="0"/>
              <a:t>VK </a:t>
            </a:r>
            <a:r>
              <a:rPr lang="nl-BE" sz="3600" dirty="0"/>
              <a:t>in preanalysestadium </a:t>
            </a:r>
            <a:r>
              <a:rPr lang="nl-BE" sz="3600" dirty="0" smtClean="0"/>
              <a:t/>
            </a:r>
            <a:br>
              <a:rPr lang="nl-BE" sz="3600" dirty="0" smtClean="0"/>
            </a:br>
            <a:r>
              <a:rPr lang="nl-BE" sz="2800" dirty="0" smtClean="0"/>
              <a:t>Bloedname</a:t>
            </a:r>
            <a:endParaRPr lang="nl-NL" sz="2800" dirty="0" smtClean="0"/>
          </a:p>
        </p:txBody>
      </p:sp>
      <p:sp>
        <p:nvSpPr>
          <p:cNvPr id="60422" name="Rectangle 3"/>
          <p:cNvSpPr>
            <a:spLocks noGrp="1" noChangeArrowheads="1"/>
          </p:cNvSpPr>
          <p:nvPr>
            <p:ph sz="quarter" idx="10"/>
          </p:nvPr>
        </p:nvSpPr>
        <p:spPr>
          <a:xfrm>
            <a:off x="323528" y="821749"/>
            <a:ext cx="7620000" cy="5018112"/>
          </a:xfrm>
        </p:spPr>
        <p:txBody>
          <a:bodyPr>
            <a:normAutofit fontScale="77500" lnSpcReduction="20000"/>
          </a:bodyPr>
          <a:lstStyle/>
          <a:p>
            <a:pPr>
              <a:buClrTx/>
            </a:pPr>
            <a:r>
              <a:rPr lang="nl-BE" sz="2800" dirty="0">
                <a:solidFill>
                  <a:schemeClr val="bg1">
                    <a:lumMod val="75000"/>
                  </a:schemeClr>
                </a:solidFill>
              </a:rPr>
              <a:t>vervaldatum afnametubes nakijken</a:t>
            </a:r>
          </a:p>
          <a:p>
            <a:pPr>
              <a:buClrTx/>
            </a:pPr>
            <a:r>
              <a:rPr lang="nl-BE" sz="2800" dirty="0" smtClean="0">
                <a:solidFill>
                  <a:schemeClr val="bg1">
                    <a:lumMod val="75000"/>
                  </a:schemeClr>
                </a:solidFill>
              </a:rPr>
              <a:t>controle identiteit aan bed van de pt!</a:t>
            </a:r>
          </a:p>
          <a:p>
            <a:pPr marL="631825" lvl="3" indent="-342900">
              <a:buClrTx/>
            </a:pPr>
            <a:r>
              <a:rPr lang="nl-BE" sz="2500" dirty="0" smtClean="0">
                <a:solidFill>
                  <a:schemeClr val="bg1">
                    <a:lumMod val="75000"/>
                  </a:schemeClr>
                </a:solidFill>
              </a:rPr>
              <a:t>identificatieband</a:t>
            </a:r>
          </a:p>
          <a:p>
            <a:pPr marL="631825" lvl="3" indent="-342900">
              <a:buClrTx/>
            </a:pPr>
            <a:r>
              <a:rPr lang="nl-BE" sz="2200" i="1" dirty="0" smtClean="0">
                <a:solidFill>
                  <a:schemeClr val="bg1">
                    <a:lumMod val="75000"/>
                  </a:schemeClr>
                </a:solidFill>
              </a:rPr>
              <a:t>(OF vraag naar naam + voornaam + °datum)</a:t>
            </a:r>
          </a:p>
          <a:p>
            <a:pPr>
              <a:buClrTx/>
            </a:pPr>
            <a:r>
              <a:rPr lang="nl-BE" sz="2800" dirty="0" smtClean="0">
                <a:solidFill>
                  <a:schemeClr val="bg1">
                    <a:lumMod val="75000"/>
                  </a:schemeClr>
                </a:solidFill>
              </a:rPr>
              <a:t>Vacutainer </a:t>
            </a:r>
            <a:r>
              <a:rPr lang="nl-BE" sz="2000" i="1" dirty="0" smtClean="0">
                <a:solidFill>
                  <a:schemeClr val="bg1">
                    <a:lumMod val="75000"/>
                  </a:schemeClr>
                </a:solidFill>
              </a:rPr>
              <a:t>(vs vleugelnaald)</a:t>
            </a:r>
            <a:endParaRPr lang="nl-BE" sz="2000" dirty="0" smtClean="0">
              <a:solidFill>
                <a:schemeClr val="bg1">
                  <a:lumMod val="75000"/>
                </a:schemeClr>
              </a:solidFill>
            </a:endParaRPr>
          </a:p>
          <a:p>
            <a:pPr>
              <a:buClrTx/>
            </a:pPr>
            <a:r>
              <a:rPr lang="nl-BE" sz="2800" dirty="0" smtClean="0">
                <a:solidFill>
                  <a:schemeClr val="bg1">
                    <a:lumMod val="75000"/>
                  </a:schemeClr>
                </a:solidFill>
              </a:rPr>
              <a:t>ontsmettingsstof laten drogen</a:t>
            </a:r>
          </a:p>
          <a:p>
            <a:pPr>
              <a:buClrTx/>
            </a:pPr>
            <a:r>
              <a:rPr lang="nl-BE" sz="2800" dirty="0" smtClean="0">
                <a:solidFill>
                  <a:schemeClr val="bg1">
                    <a:lumMod val="75000"/>
                  </a:schemeClr>
                </a:solidFill>
              </a:rPr>
              <a:t>knelband lossen zodra bloed in 1</a:t>
            </a:r>
            <a:r>
              <a:rPr lang="nl-BE" sz="2800" baseline="30000" dirty="0" smtClean="0">
                <a:solidFill>
                  <a:schemeClr val="bg1">
                    <a:lumMod val="75000"/>
                  </a:schemeClr>
                </a:solidFill>
              </a:rPr>
              <a:t>ste</a:t>
            </a:r>
            <a:r>
              <a:rPr lang="nl-BE" sz="2800" dirty="0" smtClean="0">
                <a:solidFill>
                  <a:schemeClr val="bg1">
                    <a:lumMod val="75000"/>
                  </a:schemeClr>
                </a:solidFill>
              </a:rPr>
              <a:t> tube stroomt</a:t>
            </a:r>
          </a:p>
          <a:p>
            <a:pPr>
              <a:buClrTx/>
            </a:pPr>
            <a:r>
              <a:rPr lang="nl-BE" sz="2800" dirty="0" smtClean="0"/>
              <a:t>tubes volledig vullen (tot vacuüm stopt)</a:t>
            </a:r>
          </a:p>
          <a:p>
            <a:pPr>
              <a:buClrTx/>
            </a:pPr>
            <a:r>
              <a:rPr lang="nl-BE" sz="2800" dirty="0" smtClean="0"/>
              <a:t>tubes in de juiste volgorde afnemen </a:t>
            </a:r>
            <a:r>
              <a:rPr lang="nl-BE" sz="2600" i="1" dirty="0" smtClean="0"/>
              <a:t>(zie verder)</a:t>
            </a:r>
          </a:p>
          <a:p>
            <a:pPr>
              <a:buClrTx/>
            </a:pPr>
            <a:r>
              <a:rPr lang="nl-BE" sz="2800" dirty="0" smtClean="0"/>
              <a:t>alle tubes enkele malen kantelen</a:t>
            </a:r>
          </a:p>
          <a:p>
            <a:pPr>
              <a:buClrTx/>
            </a:pPr>
            <a:r>
              <a:rPr lang="nl-BE" sz="2800" dirty="0" smtClean="0"/>
              <a:t>nooit </a:t>
            </a:r>
            <a:r>
              <a:rPr lang="nl-BE" sz="2800" dirty="0" err="1" smtClean="0"/>
              <a:t>recappen</a:t>
            </a:r>
            <a:r>
              <a:rPr lang="nl-BE" sz="2800" dirty="0" smtClean="0"/>
              <a:t>!</a:t>
            </a:r>
          </a:p>
          <a:p>
            <a:pPr>
              <a:buClrTx/>
              <a:buNone/>
              <a:tabLst>
                <a:tab pos="6280150" algn="r"/>
              </a:tabLst>
            </a:pPr>
            <a:r>
              <a:rPr lang="nl-BE" sz="2200" i="1" dirty="0" smtClean="0"/>
              <a:t>		zie ook procedure ‘</a:t>
            </a:r>
            <a:r>
              <a:rPr lang="nl-BE" sz="2200" i="1" dirty="0" smtClean="0">
                <a:hlinkClick r:id="rId3"/>
              </a:rPr>
              <a:t>Identificatie van patiënten</a:t>
            </a:r>
            <a:r>
              <a:rPr lang="nl-BE" sz="2200" i="1" dirty="0" smtClean="0"/>
              <a:t>’ in </a:t>
            </a:r>
            <a:endParaRPr lang="nl-NL" sz="2200" i="1" dirty="0" smtClean="0"/>
          </a:p>
        </p:txBody>
      </p:sp>
      <p:sp>
        <p:nvSpPr>
          <p:cNvPr id="6" name="Tijdelijke aanduiding voor dianummer 5"/>
          <p:cNvSpPr>
            <a:spLocks noGrp="1"/>
          </p:cNvSpPr>
          <p:nvPr>
            <p:ph type="sldNum" sz="quarter" idx="4294967295"/>
          </p:nvPr>
        </p:nvSpPr>
        <p:spPr>
          <a:xfrm>
            <a:off x="0" y="6534150"/>
            <a:ext cx="1547813" cy="207963"/>
          </a:xfrm>
          <a:prstGeom prst="rect">
            <a:avLst/>
          </a:prstGeom>
        </p:spPr>
        <p:txBody>
          <a:bodyPr/>
          <a:lstStyle/>
          <a:p>
            <a:pPr>
              <a:defRPr/>
            </a:pPr>
            <a:fld id="{21AFBC1B-5F51-4C25-8683-7706EF4512BF}" type="slidenum">
              <a:rPr lang="nl-NL"/>
              <a:pPr>
                <a:defRPr/>
              </a:pPr>
              <a:t>16</a:t>
            </a:fld>
            <a:endParaRPr lang="nl-NL"/>
          </a:p>
        </p:txBody>
      </p:sp>
      <p:pic>
        <p:nvPicPr>
          <p:cNvPr id="5" name="Picture 3" descr="S:\Stafdienst\Dirk\IDB\_EDM7639.jpg"/>
          <p:cNvPicPr>
            <a:picLocks noChangeAspect="1" noChangeArrowheads="1"/>
          </p:cNvPicPr>
          <p:nvPr/>
        </p:nvPicPr>
        <p:blipFill>
          <a:blip r:embed="rId4" cstate="print"/>
          <a:srcRect/>
          <a:stretch>
            <a:fillRect/>
          </a:stretch>
        </p:blipFill>
        <p:spPr bwMode="auto">
          <a:xfrm>
            <a:off x="7596335" y="908720"/>
            <a:ext cx="1547665" cy="2326195"/>
          </a:xfrm>
          <a:prstGeom prst="rect">
            <a:avLst/>
          </a:prstGeom>
          <a:noFill/>
        </p:spPr>
      </p:pic>
      <p:sp>
        <p:nvSpPr>
          <p:cNvPr id="7" name="PIJL-RECHTS 6"/>
          <p:cNvSpPr/>
          <p:nvPr/>
        </p:nvSpPr>
        <p:spPr>
          <a:xfrm>
            <a:off x="6775086" y="1340768"/>
            <a:ext cx="749242"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8" name="Afbeelding 7" descr="Logo DocBase.png"/>
          <p:cNvPicPr>
            <a:picLocks noChangeAspect="1"/>
          </p:cNvPicPr>
          <p:nvPr/>
        </p:nvPicPr>
        <p:blipFill>
          <a:blip r:embed="rId5" cstate="print"/>
          <a:stretch>
            <a:fillRect/>
          </a:stretch>
        </p:blipFill>
        <p:spPr>
          <a:xfrm>
            <a:off x="6789142" y="5155164"/>
            <a:ext cx="1622872" cy="594907"/>
          </a:xfrm>
          <a:prstGeom prst="rect">
            <a:avLst/>
          </a:prstGeom>
        </p:spPr>
      </p:pic>
    </p:spTree>
    <p:extLst>
      <p:ext uri="{BB962C8B-B14F-4D97-AF65-F5344CB8AC3E}">
        <p14:creationId xmlns:p14="http://schemas.microsoft.com/office/powerpoint/2010/main" val="3806025528"/>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descr="Citraat tube.png"/>
          <p:cNvPicPr>
            <a:picLocks noChangeAspect="1"/>
          </p:cNvPicPr>
          <p:nvPr/>
        </p:nvPicPr>
        <p:blipFill>
          <a:blip r:embed="rId3" cstate="print"/>
          <a:stretch>
            <a:fillRect/>
          </a:stretch>
        </p:blipFill>
        <p:spPr>
          <a:xfrm>
            <a:off x="7956377" y="4005064"/>
            <a:ext cx="1187624" cy="1979373"/>
          </a:xfrm>
          <a:prstGeom prst="rect">
            <a:avLst/>
          </a:prstGeom>
        </p:spPr>
      </p:pic>
      <p:sp>
        <p:nvSpPr>
          <p:cNvPr id="61445" name="Rectangle 2"/>
          <p:cNvSpPr>
            <a:spLocks noGrp="1" noChangeArrowheads="1"/>
          </p:cNvSpPr>
          <p:nvPr>
            <p:ph type="title"/>
          </p:nvPr>
        </p:nvSpPr>
        <p:spPr/>
        <p:txBody>
          <a:bodyPr>
            <a:normAutofit fontScale="90000"/>
          </a:bodyPr>
          <a:lstStyle/>
          <a:p>
            <a:r>
              <a:rPr lang="nl-BE" sz="3600" dirty="0"/>
              <a:t>Rol </a:t>
            </a:r>
            <a:r>
              <a:rPr lang="nl-BE" sz="3600" dirty="0" smtClean="0"/>
              <a:t>VK </a:t>
            </a:r>
            <a:r>
              <a:rPr lang="nl-BE" sz="3600" dirty="0"/>
              <a:t>in preanalysestadium </a:t>
            </a:r>
            <a:r>
              <a:rPr lang="nl-BE" sz="3600" dirty="0" smtClean="0"/>
              <a:t/>
            </a:r>
            <a:br>
              <a:rPr lang="nl-BE" sz="3600" dirty="0" smtClean="0"/>
            </a:br>
            <a:r>
              <a:rPr lang="nl-BE" sz="2800" dirty="0" smtClean="0"/>
              <a:t>Bloedname</a:t>
            </a:r>
            <a:endParaRPr lang="nl-NL" sz="2800" dirty="0" smtClean="0"/>
          </a:p>
        </p:txBody>
      </p:sp>
      <p:sp>
        <p:nvSpPr>
          <p:cNvPr id="61446" name="Rectangle 3"/>
          <p:cNvSpPr>
            <a:spLocks noGrp="1" noChangeArrowheads="1"/>
          </p:cNvSpPr>
          <p:nvPr>
            <p:ph sz="quarter" idx="10"/>
          </p:nvPr>
        </p:nvSpPr>
        <p:spPr>
          <a:xfrm>
            <a:off x="192360" y="1052736"/>
            <a:ext cx="7620000" cy="5400600"/>
          </a:xfrm>
        </p:spPr>
        <p:txBody>
          <a:bodyPr>
            <a:normAutofit/>
          </a:bodyPr>
          <a:lstStyle/>
          <a:p>
            <a:pPr>
              <a:buClrTx/>
            </a:pPr>
            <a:r>
              <a:rPr lang="nl-BE" dirty="0" smtClean="0"/>
              <a:t>Waste buis </a:t>
            </a:r>
            <a:r>
              <a:rPr lang="nl-BE" sz="1800" dirty="0" smtClean="0"/>
              <a:t>(witte/doorzichtige stop)</a:t>
            </a:r>
            <a:r>
              <a:rPr lang="nl-BE" dirty="0" smtClean="0"/>
              <a:t> wordt als 1</a:t>
            </a:r>
            <a:r>
              <a:rPr lang="nl-BE" baseline="30000" dirty="0" smtClean="0"/>
              <a:t>e</a:t>
            </a:r>
            <a:r>
              <a:rPr lang="nl-BE" dirty="0" smtClean="0"/>
              <a:t> afgenomen:</a:t>
            </a:r>
          </a:p>
          <a:p>
            <a:pPr lvl="1"/>
            <a:r>
              <a:rPr lang="nl-BE" dirty="0" smtClean="0"/>
              <a:t>bij bloedname uit centrale katheter</a:t>
            </a:r>
          </a:p>
          <a:p>
            <a:pPr lvl="1"/>
            <a:endParaRPr lang="nl-BE" dirty="0" smtClean="0"/>
          </a:p>
          <a:p>
            <a:pPr lvl="1"/>
            <a:endParaRPr lang="nl-BE" dirty="0" smtClean="0"/>
          </a:p>
          <a:p>
            <a:pPr lvl="1"/>
            <a:r>
              <a:rPr lang="nl-BE" dirty="0" smtClean="0"/>
              <a:t>bij bloedname uit IV poort</a:t>
            </a:r>
          </a:p>
          <a:p>
            <a:pPr lvl="1"/>
            <a:endParaRPr lang="nl-BE" dirty="0" smtClean="0"/>
          </a:p>
          <a:p>
            <a:pPr lvl="1"/>
            <a:endParaRPr lang="nl-BE" dirty="0" smtClean="0"/>
          </a:p>
          <a:p>
            <a:pPr lvl="1"/>
            <a:r>
              <a:rPr lang="nl-BE" dirty="0" smtClean="0"/>
              <a:t>bij bloedname met vleugelnaald</a:t>
            </a:r>
          </a:p>
          <a:p>
            <a:pPr lvl="1"/>
            <a:endParaRPr lang="nl-BE" dirty="0" smtClean="0"/>
          </a:p>
          <a:p>
            <a:pPr lvl="1"/>
            <a:endParaRPr lang="nl-BE" dirty="0" smtClean="0"/>
          </a:p>
          <a:p>
            <a:pPr lvl="1"/>
            <a:r>
              <a:rPr lang="nl-BE" dirty="0" smtClean="0"/>
              <a:t>bij ‘gewone’ </a:t>
            </a:r>
            <a:r>
              <a:rPr lang="nl-BE" dirty="0" err="1" smtClean="0"/>
              <a:t>bloedname</a:t>
            </a:r>
            <a:r>
              <a:rPr lang="nl-BE" dirty="0" smtClean="0"/>
              <a:t> </a:t>
            </a:r>
            <a:br>
              <a:rPr lang="nl-BE" dirty="0" smtClean="0"/>
            </a:br>
            <a:r>
              <a:rPr lang="nl-BE" dirty="0" smtClean="0"/>
              <a:t>waarbij ook stolling geprikt wordt</a:t>
            </a:r>
            <a:endParaRPr lang="nl-NL" dirty="0" smtClean="0"/>
          </a:p>
        </p:txBody>
      </p:sp>
      <p:sp>
        <p:nvSpPr>
          <p:cNvPr id="6" name="Tijdelijke aanduiding voor dianummer 5"/>
          <p:cNvSpPr>
            <a:spLocks noGrp="1"/>
          </p:cNvSpPr>
          <p:nvPr>
            <p:ph type="sldNum" sz="quarter" idx="4294967295"/>
          </p:nvPr>
        </p:nvSpPr>
        <p:spPr>
          <a:xfrm>
            <a:off x="0" y="6534150"/>
            <a:ext cx="1547813" cy="207963"/>
          </a:xfrm>
          <a:prstGeom prst="rect">
            <a:avLst/>
          </a:prstGeom>
        </p:spPr>
        <p:txBody>
          <a:bodyPr/>
          <a:lstStyle/>
          <a:p>
            <a:pPr>
              <a:defRPr/>
            </a:pPr>
            <a:fld id="{ADF3DC36-233B-4B1D-9377-423CD19C2354}" type="slidenum">
              <a:rPr lang="nl-NL"/>
              <a:pPr>
                <a:defRPr/>
              </a:pPr>
              <a:t>17</a:t>
            </a:fld>
            <a:endParaRPr lang="nl-NL"/>
          </a:p>
        </p:txBody>
      </p:sp>
      <p:pic>
        <p:nvPicPr>
          <p:cNvPr id="5" name="Afbeelding 4" descr="Centrale katheter.jpg"/>
          <p:cNvPicPr>
            <a:picLocks noChangeAspect="1"/>
          </p:cNvPicPr>
          <p:nvPr/>
        </p:nvPicPr>
        <p:blipFill>
          <a:blip r:embed="rId4" cstate="print"/>
          <a:stretch>
            <a:fillRect/>
          </a:stretch>
        </p:blipFill>
        <p:spPr>
          <a:xfrm>
            <a:off x="7165751" y="1526486"/>
            <a:ext cx="1978249" cy="1584175"/>
          </a:xfrm>
          <a:prstGeom prst="rect">
            <a:avLst/>
          </a:prstGeom>
        </p:spPr>
      </p:pic>
      <p:pic>
        <p:nvPicPr>
          <p:cNvPr id="8" name="Afbeelding 7" descr="Vleugelnaald.png"/>
          <p:cNvPicPr>
            <a:picLocks noChangeAspect="1"/>
          </p:cNvPicPr>
          <p:nvPr/>
        </p:nvPicPr>
        <p:blipFill>
          <a:blip r:embed="rId5" cstate="print"/>
          <a:stretch>
            <a:fillRect/>
          </a:stretch>
        </p:blipFill>
        <p:spPr>
          <a:xfrm>
            <a:off x="4572000" y="3356992"/>
            <a:ext cx="1584176" cy="1584176"/>
          </a:xfrm>
          <a:prstGeom prst="rect">
            <a:avLst/>
          </a:prstGeom>
        </p:spPr>
      </p:pic>
      <p:pic>
        <p:nvPicPr>
          <p:cNvPr id="9" name="Afbeelding 8" descr="Vacutainer naald.png"/>
          <p:cNvPicPr>
            <a:picLocks noChangeAspect="1"/>
          </p:cNvPicPr>
          <p:nvPr/>
        </p:nvPicPr>
        <p:blipFill>
          <a:blip r:embed="rId6" cstate="print"/>
          <a:stretch>
            <a:fillRect/>
          </a:stretch>
        </p:blipFill>
        <p:spPr>
          <a:xfrm>
            <a:off x="6622556" y="4581128"/>
            <a:ext cx="1693860" cy="1268760"/>
          </a:xfrm>
          <a:prstGeom prst="rect">
            <a:avLst/>
          </a:prstGeom>
        </p:spPr>
      </p:pic>
      <p:pic>
        <p:nvPicPr>
          <p:cNvPr id="7" name="Afbeelding 6" descr="IV poort.jpg"/>
          <p:cNvPicPr>
            <a:picLocks noChangeAspect="1"/>
          </p:cNvPicPr>
          <p:nvPr/>
        </p:nvPicPr>
        <p:blipFill>
          <a:blip r:embed="rId7" cstate="print"/>
          <a:stretch>
            <a:fillRect/>
          </a:stretch>
        </p:blipFill>
        <p:spPr>
          <a:xfrm>
            <a:off x="5666619" y="1895915"/>
            <a:ext cx="1391816" cy="1640594"/>
          </a:xfrm>
          <a:prstGeom prst="rect">
            <a:avLst/>
          </a:prstGeom>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9" name="Rectangle 2"/>
          <p:cNvSpPr>
            <a:spLocks noGrp="1" noChangeArrowheads="1"/>
          </p:cNvSpPr>
          <p:nvPr>
            <p:ph type="title"/>
          </p:nvPr>
        </p:nvSpPr>
        <p:spPr/>
        <p:txBody>
          <a:bodyPr>
            <a:normAutofit fontScale="90000"/>
          </a:bodyPr>
          <a:lstStyle/>
          <a:p>
            <a:r>
              <a:rPr lang="nl-BE" sz="3600" dirty="0"/>
              <a:t>Rol </a:t>
            </a:r>
            <a:r>
              <a:rPr lang="nl-BE" sz="3600" dirty="0" smtClean="0"/>
              <a:t>VK </a:t>
            </a:r>
            <a:r>
              <a:rPr lang="nl-BE" sz="3600" dirty="0"/>
              <a:t>in preanalysestadium </a:t>
            </a:r>
            <a:r>
              <a:rPr lang="nl-BE" sz="3600" dirty="0" smtClean="0"/>
              <a:t/>
            </a:r>
            <a:br>
              <a:rPr lang="nl-BE" sz="3600" dirty="0" smtClean="0"/>
            </a:br>
            <a:r>
              <a:rPr lang="nl-BE" sz="2800" dirty="0" smtClean="0"/>
              <a:t>Bloedname: volgorde bloedtubes</a:t>
            </a:r>
            <a:endParaRPr lang="nl-NL" sz="2800" dirty="0" smtClean="0"/>
          </a:p>
        </p:txBody>
      </p:sp>
      <p:sp>
        <p:nvSpPr>
          <p:cNvPr id="62470" name="Rectangle 3"/>
          <p:cNvSpPr>
            <a:spLocks noGrp="1" noChangeArrowheads="1"/>
          </p:cNvSpPr>
          <p:nvPr>
            <p:ph sz="quarter" idx="10"/>
          </p:nvPr>
        </p:nvSpPr>
        <p:spPr>
          <a:xfrm>
            <a:off x="179512" y="1196752"/>
            <a:ext cx="4474840" cy="1273696"/>
          </a:xfrm>
        </p:spPr>
        <p:txBody>
          <a:bodyPr tIns="144000">
            <a:noAutofit/>
          </a:bodyPr>
          <a:lstStyle/>
          <a:p>
            <a:pPr>
              <a:lnSpc>
                <a:spcPct val="80000"/>
              </a:lnSpc>
              <a:buFontTx/>
              <a:buNone/>
              <a:tabLst>
                <a:tab pos="2962275" algn="l"/>
              </a:tabLst>
            </a:pPr>
            <a:r>
              <a:rPr lang="nl-NL" sz="2400" dirty="0" smtClean="0"/>
              <a:t>	1. </a:t>
            </a:r>
            <a:r>
              <a:rPr lang="nl-NL" sz="2400" dirty="0" err="1" smtClean="0"/>
              <a:t>hemoculturen</a:t>
            </a:r>
            <a:r>
              <a:rPr lang="nl-NL" sz="2400" dirty="0" smtClean="0"/>
              <a:t>	</a:t>
            </a:r>
            <a:r>
              <a:rPr lang="nl-NL" sz="2400" dirty="0" err="1" smtClean="0"/>
              <a:t>aëroob</a:t>
            </a:r>
            <a:r>
              <a:rPr lang="nl-NL" sz="2400" dirty="0" smtClean="0"/>
              <a:t/>
            </a:r>
            <a:br>
              <a:rPr lang="nl-NL" sz="2400" dirty="0" smtClean="0"/>
            </a:br>
            <a:r>
              <a:rPr lang="nl-NL" sz="2400" dirty="0" smtClean="0"/>
              <a:t>	</a:t>
            </a:r>
            <a:r>
              <a:rPr lang="nl-NL" sz="2400" dirty="0" err="1" smtClean="0"/>
              <a:t>anaëroob</a:t>
            </a:r>
            <a:endParaRPr lang="nl-NL" sz="2400" dirty="0" smtClean="0"/>
          </a:p>
          <a:p>
            <a:pPr>
              <a:lnSpc>
                <a:spcPct val="80000"/>
              </a:lnSpc>
              <a:buFontTx/>
              <a:buNone/>
              <a:tabLst>
                <a:tab pos="2962275" algn="l"/>
              </a:tabLst>
            </a:pPr>
            <a:r>
              <a:rPr lang="nl-NL" sz="2400" dirty="0" smtClean="0"/>
              <a:t>	</a:t>
            </a:r>
            <a:endParaRPr lang="nl-NL" sz="2400" i="1" dirty="0" smtClean="0"/>
          </a:p>
        </p:txBody>
      </p:sp>
      <p:sp>
        <p:nvSpPr>
          <p:cNvPr id="8" name="Tijdelijke aanduiding voor dianummer 5"/>
          <p:cNvSpPr>
            <a:spLocks noGrp="1"/>
          </p:cNvSpPr>
          <p:nvPr>
            <p:ph type="sldNum" sz="quarter" idx="4294967295"/>
          </p:nvPr>
        </p:nvSpPr>
        <p:spPr>
          <a:xfrm>
            <a:off x="0" y="6534150"/>
            <a:ext cx="1547813" cy="207963"/>
          </a:xfrm>
          <a:prstGeom prst="rect">
            <a:avLst/>
          </a:prstGeom>
        </p:spPr>
        <p:txBody>
          <a:bodyPr/>
          <a:lstStyle/>
          <a:p>
            <a:pPr>
              <a:defRPr/>
            </a:pPr>
            <a:fld id="{5888658B-AE18-488F-AC6E-0434B7331B8F}" type="slidenum">
              <a:rPr lang="nl-NL"/>
              <a:pPr>
                <a:defRPr/>
              </a:pPr>
              <a:t>18</a:t>
            </a:fld>
            <a:endParaRPr lang="nl-NL"/>
          </a:p>
        </p:txBody>
      </p:sp>
      <p:sp>
        <p:nvSpPr>
          <p:cNvPr id="62471" name="Rectangle 4"/>
          <p:cNvSpPr>
            <a:spLocks noChangeArrowheads="1"/>
          </p:cNvSpPr>
          <p:nvPr/>
        </p:nvSpPr>
        <p:spPr bwMode="auto">
          <a:xfrm>
            <a:off x="4716016" y="1196752"/>
            <a:ext cx="4178300" cy="1223962"/>
          </a:xfrm>
          <a:prstGeom prst="rect">
            <a:avLst/>
          </a:prstGeom>
          <a:noFill/>
          <a:ln w="9525">
            <a:noFill/>
            <a:miter lim="800000"/>
            <a:headEnd/>
            <a:tailEnd/>
          </a:ln>
        </p:spPr>
        <p:txBody>
          <a:bodyPr/>
          <a:lstStyle/>
          <a:p>
            <a:pPr marL="342900" indent="-342900">
              <a:lnSpc>
                <a:spcPct val="90000"/>
              </a:lnSpc>
              <a:spcBef>
                <a:spcPct val="20000"/>
              </a:spcBef>
              <a:tabLst>
                <a:tab pos="2962275" algn="l"/>
              </a:tabLst>
            </a:pPr>
            <a:r>
              <a:rPr lang="nl-NL" sz="2600" dirty="0">
                <a:latin typeface="Arial" charset="0"/>
              </a:rPr>
              <a:t>	1. </a:t>
            </a:r>
            <a:r>
              <a:rPr lang="nl-NL" sz="2400" dirty="0" err="1">
                <a:latin typeface="Arial" charset="0"/>
              </a:rPr>
              <a:t>waste-buis</a:t>
            </a:r>
            <a:r>
              <a:rPr lang="nl-NL" sz="2600" dirty="0">
                <a:latin typeface="Arial" charset="0"/>
              </a:rPr>
              <a:t> (wit)</a:t>
            </a:r>
            <a:endParaRPr lang="nl-NL" sz="2600" i="1" dirty="0">
              <a:latin typeface="Arial" charset="0"/>
            </a:endParaRPr>
          </a:p>
        </p:txBody>
      </p:sp>
      <p:sp>
        <p:nvSpPr>
          <p:cNvPr id="62472" name="Rectangle 5"/>
          <p:cNvSpPr>
            <a:spLocks noChangeArrowheads="1"/>
          </p:cNvSpPr>
          <p:nvPr/>
        </p:nvSpPr>
        <p:spPr bwMode="auto">
          <a:xfrm>
            <a:off x="2555776" y="2636912"/>
            <a:ext cx="4032448" cy="2592387"/>
          </a:xfrm>
          <a:prstGeom prst="rect">
            <a:avLst/>
          </a:prstGeom>
          <a:noFill/>
          <a:ln w="9525">
            <a:noFill/>
            <a:miter lim="800000"/>
            <a:headEnd/>
            <a:tailEnd/>
          </a:ln>
        </p:spPr>
        <p:txBody>
          <a:bodyPr/>
          <a:lstStyle/>
          <a:p>
            <a:pPr marL="342900" indent="-342900">
              <a:lnSpc>
                <a:spcPct val="90000"/>
              </a:lnSpc>
              <a:spcBef>
                <a:spcPct val="20000"/>
              </a:spcBef>
              <a:tabLst>
                <a:tab pos="2962275" algn="l"/>
              </a:tabLst>
            </a:pPr>
            <a:r>
              <a:rPr lang="nl-NL" sz="2400" dirty="0">
                <a:latin typeface="Arial" charset="0"/>
              </a:rPr>
              <a:t>	2. </a:t>
            </a:r>
            <a:r>
              <a:rPr lang="nl-NL" sz="2400" dirty="0" err="1">
                <a:latin typeface="Arial" charset="0"/>
              </a:rPr>
              <a:t>Na-citraat</a:t>
            </a:r>
            <a:r>
              <a:rPr lang="nl-NL" sz="2400" dirty="0">
                <a:latin typeface="Arial" charset="0"/>
              </a:rPr>
              <a:t> (blauw)</a:t>
            </a:r>
          </a:p>
          <a:p>
            <a:pPr marL="342900" indent="-342900">
              <a:lnSpc>
                <a:spcPct val="90000"/>
              </a:lnSpc>
              <a:spcBef>
                <a:spcPct val="20000"/>
              </a:spcBef>
              <a:tabLst>
                <a:tab pos="2962275" algn="l"/>
              </a:tabLst>
            </a:pPr>
            <a:r>
              <a:rPr lang="nl-NL" sz="2400" dirty="0">
                <a:latin typeface="Arial" charset="0"/>
              </a:rPr>
              <a:t>	3. serum </a:t>
            </a:r>
            <a:r>
              <a:rPr lang="nl-NL" sz="2400" dirty="0" err="1">
                <a:latin typeface="Arial" charset="0"/>
              </a:rPr>
              <a:t>gelbuizen</a:t>
            </a:r>
            <a:r>
              <a:rPr lang="nl-NL" sz="2400" dirty="0">
                <a:latin typeface="Arial" charset="0"/>
              </a:rPr>
              <a:t> (geel)</a:t>
            </a:r>
          </a:p>
          <a:p>
            <a:pPr marL="342900" indent="-342900">
              <a:lnSpc>
                <a:spcPct val="90000"/>
              </a:lnSpc>
              <a:spcBef>
                <a:spcPct val="20000"/>
              </a:spcBef>
              <a:tabLst>
                <a:tab pos="2962275" algn="l"/>
              </a:tabLst>
            </a:pPr>
            <a:r>
              <a:rPr lang="nl-NL" sz="2400" dirty="0">
                <a:latin typeface="Arial" charset="0"/>
              </a:rPr>
              <a:t>	4. </a:t>
            </a:r>
            <a:r>
              <a:rPr lang="nl-NL" sz="2400" dirty="0" err="1">
                <a:latin typeface="Arial" charset="0"/>
              </a:rPr>
              <a:t>Li-heparine</a:t>
            </a:r>
            <a:r>
              <a:rPr lang="nl-NL" sz="2400" dirty="0">
                <a:latin typeface="Arial" charset="0"/>
              </a:rPr>
              <a:t> (groen)</a:t>
            </a:r>
          </a:p>
          <a:p>
            <a:pPr marL="342900" indent="-342900">
              <a:lnSpc>
                <a:spcPct val="90000"/>
              </a:lnSpc>
              <a:spcBef>
                <a:spcPct val="20000"/>
              </a:spcBef>
              <a:tabLst>
                <a:tab pos="2962275" algn="l"/>
              </a:tabLst>
            </a:pPr>
            <a:r>
              <a:rPr lang="nl-NL" sz="2400" dirty="0">
                <a:latin typeface="Arial" charset="0"/>
              </a:rPr>
              <a:t>	5. EDTA (paars)</a:t>
            </a:r>
          </a:p>
          <a:p>
            <a:pPr marL="342900" indent="-342900">
              <a:lnSpc>
                <a:spcPct val="90000"/>
              </a:lnSpc>
              <a:spcBef>
                <a:spcPct val="20000"/>
              </a:spcBef>
              <a:tabLst>
                <a:tab pos="2962275" algn="l"/>
              </a:tabLst>
            </a:pPr>
            <a:r>
              <a:rPr lang="nl-NL" sz="2400" dirty="0">
                <a:latin typeface="Arial" charset="0"/>
              </a:rPr>
              <a:t>	6. fluoride (grijs)</a:t>
            </a:r>
          </a:p>
          <a:p>
            <a:pPr marL="342900" indent="-342900">
              <a:lnSpc>
                <a:spcPct val="90000"/>
              </a:lnSpc>
              <a:spcBef>
                <a:spcPct val="20000"/>
              </a:spcBef>
              <a:tabLst>
                <a:tab pos="2962275" algn="l"/>
              </a:tabLst>
            </a:pPr>
            <a:r>
              <a:rPr lang="nl-BE" sz="2400" dirty="0">
                <a:latin typeface="Arial" charset="0"/>
              </a:rPr>
              <a:t>	</a:t>
            </a:r>
            <a:r>
              <a:rPr lang="nl-BE" sz="2400" i="1" dirty="0">
                <a:latin typeface="Arial" charset="0"/>
              </a:rPr>
              <a:t>7. andere</a:t>
            </a:r>
            <a:endParaRPr lang="nl-NL" sz="2400" i="1" dirty="0">
              <a:latin typeface="Arial"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3" name="Rectangle 2"/>
          <p:cNvSpPr>
            <a:spLocks noGrp="1" noChangeArrowheads="1"/>
          </p:cNvSpPr>
          <p:nvPr>
            <p:ph type="title"/>
          </p:nvPr>
        </p:nvSpPr>
        <p:spPr/>
        <p:txBody>
          <a:bodyPr>
            <a:normAutofit fontScale="90000"/>
          </a:bodyPr>
          <a:lstStyle/>
          <a:p>
            <a:r>
              <a:rPr lang="nl-BE" sz="3600" dirty="0"/>
              <a:t>Rol </a:t>
            </a:r>
            <a:r>
              <a:rPr lang="nl-BE" sz="3600" dirty="0" smtClean="0"/>
              <a:t>VK </a:t>
            </a:r>
            <a:r>
              <a:rPr lang="nl-BE" sz="3600" dirty="0"/>
              <a:t>in preanalysestadium </a:t>
            </a:r>
            <a:r>
              <a:rPr lang="nl-BE" sz="3600" dirty="0" smtClean="0"/>
              <a:t/>
            </a:r>
            <a:br>
              <a:rPr lang="nl-BE" sz="3600" dirty="0" smtClean="0"/>
            </a:br>
            <a:r>
              <a:rPr lang="nl-BE" sz="2800" dirty="0" smtClean="0"/>
              <a:t>Bloedname: volgorde tubes</a:t>
            </a:r>
            <a:endParaRPr lang="nl-NL" sz="2800" dirty="0" smtClean="0"/>
          </a:p>
        </p:txBody>
      </p:sp>
      <p:sp>
        <p:nvSpPr>
          <p:cNvPr id="6" name="Tijdelijke aanduiding voor dianummer 5"/>
          <p:cNvSpPr>
            <a:spLocks noGrp="1"/>
          </p:cNvSpPr>
          <p:nvPr>
            <p:ph type="sldNum" sz="quarter" idx="4294967295"/>
          </p:nvPr>
        </p:nvSpPr>
        <p:spPr>
          <a:xfrm>
            <a:off x="0" y="6534150"/>
            <a:ext cx="1547813" cy="207963"/>
          </a:xfrm>
          <a:prstGeom prst="rect">
            <a:avLst/>
          </a:prstGeom>
        </p:spPr>
        <p:txBody>
          <a:bodyPr/>
          <a:lstStyle/>
          <a:p>
            <a:pPr>
              <a:defRPr/>
            </a:pPr>
            <a:fld id="{878B35E4-B5C1-411E-A2A0-485F3C3ED66B}" type="slidenum">
              <a:rPr lang="nl-NL"/>
              <a:pPr>
                <a:defRPr/>
              </a:pPr>
              <a:t>19</a:t>
            </a:fld>
            <a:endParaRPr lang="nl-NL"/>
          </a:p>
        </p:txBody>
      </p:sp>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16" y="887803"/>
            <a:ext cx="6741175" cy="5310244"/>
          </a:xfrm>
          <a:prstGeom prst="rect">
            <a:avLst/>
          </a:prstGeom>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1" name="Rectangle 2"/>
          <p:cNvSpPr>
            <a:spLocks noGrp="1" noChangeArrowheads="1"/>
          </p:cNvSpPr>
          <p:nvPr>
            <p:ph type="title"/>
          </p:nvPr>
        </p:nvSpPr>
        <p:spPr>
          <a:xfrm>
            <a:off x="251520" y="-27384"/>
            <a:ext cx="7620000" cy="885825"/>
          </a:xfrm>
        </p:spPr>
        <p:txBody>
          <a:bodyPr>
            <a:normAutofit fontScale="90000"/>
          </a:bodyPr>
          <a:lstStyle/>
          <a:p>
            <a:r>
              <a:rPr lang="nl-BE" sz="3600" dirty="0"/>
              <a:t>Rol </a:t>
            </a:r>
            <a:r>
              <a:rPr lang="nl-BE" sz="3600" dirty="0" smtClean="0"/>
              <a:t>VK </a:t>
            </a:r>
            <a:r>
              <a:rPr lang="nl-BE" sz="3600" dirty="0"/>
              <a:t>in preanalysestadium </a:t>
            </a:r>
            <a:r>
              <a:rPr lang="nl-BE" sz="3600" dirty="0" smtClean="0"/>
              <a:t/>
            </a:r>
            <a:br>
              <a:rPr lang="nl-BE" sz="3600" dirty="0" smtClean="0"/>
            </a:br>
            <a:r>
              <a:rPr lang="nl-BE" sz="2800" dirty="0" smtClean="0"/>
              <a:t>Aanvraagformulieren</a:t>
            </a:r>
            <a:endParaRPr lang="nl-NL" sz="2800" dirty="0" smtClean="0"/>
          </a:p>
        </p:txBody>
      </p:sp>
      <p:sp>
        <p:nvSpPr>
          <p:cNvPr id="50182" name="Rectangle 3"/>
          <p:cNvSpPr>
            <a:spLocks noGrp="1" noChangeArrowheads="1"/>
          </p:cNvSpPr>
          <p:nvPr>
            <p:ph sz="quarter" idx="10"/>
          </p:nvPr>
        </p:nvSpPr>
        <p:spPr>
          <a:xfrm>
            <a:off x="323528" y="1340768"/>
            <a:ext cx="7992888" cy="4392488"/>
          </a:xfrm>
        </p:spPr>
        <p:txBody>
          <a:bodyPr>
            <a:normAutofit/>
          </a:bodyPr>
          <a:lstStyle/>
          <a:p>
            <a:pPr>
              <a:lnSpc>
                <a:spcPct val="80000"/>
              </a:lnSpc>
              <a:buClrTx/>
            </a:pPr>
            <a:r>
              <a:rPr lang="nl-BE" sz="2400" dirty="0" smtClean="0"/>
              <a:t>labo-aanvraag in Millennium; staalafname via MOLIS afname app</a:t>
            </a:r>
          </a:p>
          <a:p>
            <a:pPr>
              <a:lnSpc>
                <a:spcPct val="80000"/>
              </a:lnSpc>
              <a:buClrTx/>
            </a:pPr>
            <a:endParaRPr lang="nl-BE" sz="2000" i="1" dirty="0" smtClean="0"/>
          </a:p>
          <a:p>
            <a:pPr>
              <a:lnSpc>
                <a:spcPct val="80000"/>
              </a:lnSpc>
              <a:buClrTx/>
            </a:pPr>
            <a:r>
              <a:rPr lang="nl-BE" sz="1800" i="1" dirty="0" smtClean="0">
                <a:solidFill>
                  <a:schemeClr val="tx1">
                    <a:lumMod val="40000"/>
                    <a:lumOff val="60000"/>
                  </a:schemeClr>
                </a:solidFill>
              </a:rPr>
              <a:t>Back-up procedure: </a:t>
            </a:r>
          </a:p>
          <a:p>
            <a:pPr lvl="1">
              <a:lnSpc>
                <a:spcPct val="80000"/>
              </a:lnSpc>
            </a:pPr>
            <a:r>
              <a:rPr lang="nl-BE" sz="1600" i="1" dirty="0" smtClean="0">
                <a:solidFill>
                  <a:schemeClr val="tx1">
                    <a:lumMod val="40000"/>
                    <a:lumOff val="60000"/>
                  </a:schemeClr>
                </a:solidFill>
              </a:rPr>
              <a:t>DOTS</a:t>
            </a:r>
          </a:p>
          <a:p>
            <a:pPr lvl="1">
              <a:lnSpc>
                <a:spcPct val="80000"/>
              </a:lnSpc>
            </a:pPr>
            <a:r>
              <a:rPr lang="nl-BE" sz="1600" i="1" dirty="0" smtClean="0">
                <a:solidFill>
                  <a:schemeClr val="tx1">
                    <a:lumMod val="40000"/>
                    <a:lumOff val="60000"/>
                  </a:schemeClr>
                </a:solidFill>
              </a:rPr>
              <a:t>‘oude’ papieren aanvraagformulier via labogids</a:t>
            </a:r>
            <a:endParaRPr lang="nl-BE" sz="1400" i="1" dirty="0" smtClean="0">
              <a:solidFill>
                <a:schemeClr val="tx1">
                  <a:lumMod val="40000"/>
                  <a:lumOff val="60000"/>
                </a:schemeClr>
              </a:solidFill>
            </a:endParaRPr>
          </a:p>
          <a:p>
            <a:pPr lvl="2">
              <a:lnSpc>
                <a:spcPct val="80000"/>
              </a:lnSpc>
            </a:pPr>
            <a:r>
              <a:rPr lang="nl-BE" sz="1400" i="1" dirty="0" smtClean="0">
                <a:solidFill>
                  <a:schemeClr val="tx1">
                    <a:lumMod val="40000"/>
                    <a:lumOff val="60000"/>
                  </a:schemeClr>
                </a:solidFill>
              </a:rPr>
              <a:t>enkel in noodsituatie en DOTS niet ter beschikking</a:t>
            </a:r>
          </a:p>
          <a:p>
            <a:pPr lvl="2">
              <a:lnSpc>
                <a:spcPct val="80000"/>
              </a:lnSpc>
            </a:pPr>
            <a:endParaRPr lang="nl-BE" sz="1600" i="1" dirty="0" smtClean="0"/>
          </a:p>
          <a:p>
            <a:pPr lvl="2">
              <a:lnSpc>
                <a:spcPct val="80000"/>
              </a:lnSpc>
            </a:pPr>
            <a:endParaRPr lang="nl-BE" sz="1600" i="1" dirty="0"/>
          </a:p>
          <a:p>
            <a:pPr lvl="2">
              <a:lnSpc>
                <a:spcPct val="80000"/>
              </a:lnSpc>
            </a:pPr>
            <a:endParaRPr lang="nl-BE" sz="1600" i="1" dirty="0" smtClean="0"/>
          </a:p>
          <a:p>
            <a:pPr>
              <a:lnSpc>
                <a:spcPct val="80000"/>
              </a:lnSpc>
            </a:pPr>
            <a:r>
              <a:rPr lang="nl-BE" sz="2400" dirty="0" err="1"/>
              <a:t>Adhv</a:t>
            </a:r>
            <a:r>
              <a:rPr lang="nl-BE" sz="2400" dirty="0"/>
              <a:t> de afname app weet men welke afnames bij welke patiënt moeten gebeuren. Tubes moeten na afname </a:t>
            </a:r>
            <a:r>
              <a:rPr lang="nl-BE" sz="2400" dirty="0" err="1"/>
              <a:t>ingescand</a:t>
            </a:r>
            <a:r>
              <a:rPr lang="nl-BE" sz="2400" dirty="0"/>
              <a:t> worden voor de registratie van het </a:t>
            </a:r>
            <a:r>
              <a:rPr lang="nl-BE" sz="2400" dirty="0" smtClean="0"/>
              <a:t>afname-uur.</a:t>
            </a:r>
            <a:endParaRPr lang="nl-BE" sz="2400" dirty="0"/>
          </a:p>
        </p:txBody>
      </p:sp>
      <p:sp>
        <p:nvSpPr>
          <p:cNvPr id="6" name="Tijdelijke aanduiding voor dianummer 5"/>
          <p:cNvSpPr>
            <a:spLocks noGrp="1"/>
          </p:cNvSpPr>
          <p:nvPr>
            <p:ph type="sldNum" sz="quarter" idx="4294967295"/>
          </p:nvPr>
        </p:nvSpPr>
        <p:spPr>
          <a:xfrm>
            <a:off x="0" y="6534150"/>
            <a:ext cx="1547813" cy="207963"/>
          </a:xfrm>
          <a:prstGeom prst="rect">
            <a:avLst/>
          </a:prstGeom>
        </p:spPr>
        <p:txBody>
          <a:bodyPr/>
          <a:lstStyle/>
          <a:p>
            <a:pPr>
              <a:defRPr/>
            </a:pPr>
            <a:fld id="{C4742223-D67B-4113-8608-E6F275FBCB26}" type="slidenum">
              <a:rPr lang="nl-NL"/>
              <a:pPr>
                <a:defRPr/>
              </a:pPr>
              <a:t>2</a:t>
            </a:fld>
            <a:endParaRPr lang="nl-NL"/>
          </a:p>
        </p:txBody>
      </p:sp>
    </p:spTree>
    <p:extLst>
      <p:ext uri="{BB962C8B-B14F-4D97-AF65-F5344CB8AC3E}">
        <p14:creationId xmlns:p14="http://schemas.microsoft.com/office/powerpoint/2010/main" val="3127611087"/>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3" name="Rectangle 2"/>
          <p:cNvSpPr>
            <a:spLocks noGrp="1" noChangeArrowheads="1"/>
          </p:cNvSpPr>
          <p:nvPr>
            <p:ph type="title"/>
          </p:nvPr>
        </p:nvSpPr>
        <p:spPr/>
        <p:txBody>
          <a:bodyPr>
            <a:normAutofit fontScale="90000"/>
          </a:bodyPr>
          <a:lstStyle/>
          <a:p>
            <a:r>
              <a:rPr lang="nl-BE" sz="3600" dirty="0"/>
              <a:t>Rol </a:t>
            </a:r>
            <a:r>
              <a:rPr lang="nl-BE" sz="3600" dirty="0" smtClean="0"/>
              <a:t>VK </a:t>
            </a:r>
            <a:r>
              <a:rPr lang="nl-BE" sz="3600" dirty="0"/>
              <a:t>in preanalysestadium </a:t>
            </a:r>
            <a:r>
              <a:rPr lang="nl-BE" sz="3600" dirty="0" smtClean="0"/>
              <a:t/>
            </a:r>
            <a:br>
              <a:rPr lang="nl-BE" sz="3600" dirty="0" smtClean="0"/>
            </a:br>
            <a:r>
              <a:rPr lang="nl-BE" sz="2800" dirty="0" smtClean="0"/>
              <a:t>Bloedname: volgorde tubes</a:t>
            </a:r>
            <a:endParaRPr lang="nl-NL" sz="2800" dirty="0" smtClean="0"/>
          </a:p>
        </p:txBody>
      </p:sp>
      <p:sp>
        <p:nvSpPr>
          <p:cNvPr id="6" name="Tijdelijke aanduiding voor dianummer 5"/>
          <p:cNvSpPr>
            <a:spLocks noGrp="1"/>
          </p:cNvSpPr>
          <p:nvPr>
            <p:ph type="sldNum" sz="quarter" idx="4294967295"/>
          </p:nvPr>
        </p:nvSpPr>
        <p:spPr>
          <a:xfrm>
            <a:off x="0" y="6534150"/>
            <a:ext cx="1547813" cy="207963"/>
          </a:xfrm>
          <a:prstGeom prst="rect">
            <a:avLst/>
          </a:prstGeom>
        </p:spPr>
        <p:txBody>
          <a:bodyPr/>
          <a:lstStyle/>
          <a:p>
            <a:pPr>
              <a:defRPr/>
            </a:pPr>
            <a:fld id="{878B35E4-B5C1-411E-A2A0-485F3C3ED66B}" type="slidenum">
              <a:rPr lang="nl-NL"/>
              <a:pPr>
                <a:defRPr/>
              </a:pPr>
              <a:t>20</a:t>
            </a:fld>
            <a:endParaRPr lang="nl-NL"/>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684" y="2060848"/>
            <a:ext cx="8757804" cy="3168352"/>
          </a:xfrm>
          <a:prstGeom prst="rect">
            <a:avLst/>
          </a:prstGeom>
          <a:ln w="25400">
            <a:solidFill>
              <a:schemeClr val="accent1"/>
            </a:solidFill>
          </a:ln>
        </p:spPr>
      </p:pic>
      <p:sp>
        <p:nvSpPr>
          <p:cNvPr id="8" name="Rechthoek 7"/>
          <p:cNvSpPr/>
          <p:nvPr/>
        </p:nvSpPr>
        <p:spPr>
          <a:xfrm>
            <a:off x="2631573" y="5411251"/>
            <a:ext cx="6534472" cy="584775"/>
          </a:xfrm>
          <a:prstGeom prst="rect">
            <a:avLst/>
          </a:prstGeom>
        </p:spPr>
        <p:txBody>
          <a:bodyPr wrap="square">
            <a:spAutoFit/>
          </a:bodyPr>
          <a:lstStyle/>
          <a:p>
            <a:r>
              <a:rPr lang="nl-BE" sz="1600" i="1" dirty="0" err="1"/>
              <a:t>Clinical</a:t>
            </a:r>
            <a:r>
              <a:rPr lang="nl-BE" sz="1600" i="1" dirty="0"/>
              <a:t> </a:t>
            </a:r>
            <a:r>
              <a:rPr lang="nl-BE" sz="1600" i="1" dirty="0" err="1"/>
              <a:t>and</a:t>
            </a:r>
            <a:r>
              <a:rPr lang="nl-BE" sz="1600" i="1" dirty="0"/>
              <a:t> </a:t>
            </a:r>
            <a:r>
              <a:rPr lang="nl-BE" sz="1600" i="1" dirty="0" err="1"/>
              <a:t>Laboratory</a:t>
            </a:r>
            <a:r>
              <a:rPr lang="nl-BE" sz="1600" i="1" dirty="0"/>
              <a:t> Standards </a:t>
            </a:r>
            <a:r>
              <a:rPr lang="nl-BE" sz="1600" i="1" dirty="0" err="1"/>
              <a:t>Institute</a:t>
            </a:r>
            <a:r>
              <a:rPr lang="nl-BE" sz="1600" i="1" dirty="0"/>
              <a:t>: GP41-A6 ‘Procedures </a:t>
            </a:r>
            <a:r>
              <a:rPr lang="nl-BE" sz="1600" i="1" dirty="0" err="1"/>
              <a:t>for</a:t>
            </a:r>
            <a:r>
              <a:rPr lang="nl-BE" sz="1600" i="1" dirty="0"/>
              <a:t> </a:t>
            </a:r>
            <a:r>
              <a:rPr lang="nl-BE" sz="1600" i="1" dirty="0" err="1"/>
              <a:t>the</a:t>
            </a:r>
            <a:r>
              <a:rPr lang="nl-BE" sz="1600" i="1" dirty="0"/>
              <a:t> Collection of </a:t>
            </a:r>
            <a:r>
              <a:rPr lang="nl-BE" sz="1600" i="1" dirty="0" err="1"/>
              <a:t>Diagnostic</a:t>
            </a:r>
            <a:r>
              <a:rPr lang="nl-BE" sz="1600" i="1" dirty="0"/>
              <a:t> Blood </a:t>
            </a:r>
            <a:r>
              <a:rPr lang="nl-BE" sz="1600" i="1" dirty="0" err="1"/>
              <a:t>Specimens</a:t>
            </a:r>
            <a:r>
              <a:rPr lang="nl-BE" sz="1600" i="1" dirty="0"/>
              <a:t> </a:t>
            </a:r>
            <a:r>
              <a:rPr lang="nl-BE" sz="1600" i="1" dirty="0" err="1"/>
              <a:t>by</a:t>
            </a:r>
            <a:r>
              <a:rPr lang="nl-BE" sz="1600" i="1" dirty="0"/>
              <a:t> </a:t>
            </a:r>
            <a:r>
              <a:rPr lang="nl-BE" sz="1600" i="1" dirty="0" err="1"/>
              <a:t>Venipuncture</a:t>
            </a:r>
            <a:r>
              <a:rPr lang="nl-BE" sz="1600" i="1" dirty="0"/>
              <a:t>’</a:t>
            </a:r>
          </a:p>
        </p:txBody>
      </p:sp>
      <p:pic>
        <p:nvPicPr>
          <p:cNvPr id="10" name="Picture 8" descr="Bloedname_volgorde tubes_bijgesneden"/>
          <p:cNvPicPr>
            <a:picLocks noGrp="1" noChangeAspect="1" noChangeArrowheads="1"/>
          </p:cNvPicPr>
          <p:nvPr>
            <p:ph sz="quarter" idx="10"/>
          </p:nvPr>
        </p:nvPicPr>
        <p:blipFill>
          <a:blip r:embed="rId4" cstate="print"/>
          <a:stretch>
            <a:fillRect/>
          </a:stretch>
        </p:blipFill>
        <p:spPr>
          <a:xfrm>
            <a:off x="5796136" y="866329"/>
            <a:ext cx="3347864" cy="1673932"/>
          </a:xfrm>
          <a:noFill/>
        </p:spPr>
      </p:pic>
    </p:spTree>
    <p:extLst>
      <p:ext uri="{BB962C8B-B14F-4D97-AF65-F5344CB8AC3E}">
        <p14:creationId xmlns:p14="http://schemas.microsoft.com/office/powerpoint/2010/main" val="8771352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p:txBody>
          <a:bodyPr>
            <a:normAutofit fontScale="90000"/>
          </a:bodyPr>
          <a:lstStyle/>
          <a:p>
            <a:r>
              <a:rPr lang="nl-BE" sz="3600" dirty="0"/>
              <a:t>Rol </a:t>
            </a:r>
            <a:r>
              <a:rPr lang="nl-BE" sz="3600" dirty="0" smtClean="0"/>
              <a:t>VK </a:t>
            </a:r>
            <a:r>
              <a:rPr lang="nl-BE" sz="3600" dirty="0"/>
              <a:t>in preanalysestadium </a:t>
            </a:r>
            <a:r>
              <a:rPr lang="nl-BE" sz="3600" dirty="0" smtClean="0"/>
              <a:t/>
            </a:r>
            <a:br>
              <a:rPr lang="nl-BE" sz="3600" dirty="0" smtClean="0"/>
            </a:br>
            <a:r>
              <a:rPr lang="nl-BE" sz="2800" dirty="0" smtClean="0"/>
              <a:t>Kleven barcode-etiketten</a:t>
            </a:r>
            <a:endParaRPr lang="nl-NL" sz="2800" dirty="0" smtClean="0"/>
          </a:p>
        </p:txBody>
      </p:sp>
      <p:pic>
        <p:nvPicPr>
          <p:cNvPr id="2" name="Afbeelding 1"/>
          <p:cNvPicPr>
            <a:picLocks noChangeAspect="1"/>
          </p:cNvPicPr>
          <p:nvPr/>
        </p:nvPicPr>
        <p:blipFill>
          <a:blip r:embed="rId3"/>
          <a:stretch>
            <a:fillRect/>
          </a:stretch>
        </p:blipFill>
        <p:spPr>
          <a:xfrm>
            <a:off x="10585" y="-31173"/>
            <a:ext cx="9156865" cy="6889173"/>
          </a:xfrm>
          <a:prstGeom prst="rect">
            <a:avLst/>
          </a:prstGeom>
        </p:spPr>
      </p:pic>
    </p:spTree>
    <p:extLst>
      <p:ext uri="{BB962C8B-B14F-4D97-AF65-F5344CB8AC3E}">
        <p14:creationId xmlns:p14="http://schemas.microsoft.com/office/powerpoint/2010/main" val="23834092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p:txBody>
          <a:bodyPr>
            <a:normAutofit fontScale="90000"/>
          </a:bodyPr>
          <a:lstStyle/>
          <a:p>
            <a:r>
              <a:rPr lang="nl-BE" sz="3600" dirty="0"/>
              <a:t>Rol </a:t>
            </a:r>
            <a:r>
              <a:rPr lang="nl-BE" sz="3600" dirty="0" smtClean="0"/>
              <a:t>VK </a:t>
            </a:r>
            <a:r>
              <a:rPr lang="nl-BE" sz="3600" dirty="0"/>
              <a:t>in preanalysestadium </a:t>
            </a:r>
            <a:r>
              <a:rPr lang="nl-BE" sz="3600" dirty="0" smtClean="0"/>
              <a:t/>
            </a:r>
            <a:br>
              <a:rPr lang="nl-BE" sz="3600" dirty="0" smtClean="0"/>
            </a:br>
            <a:r>
              <a:rPr lang="nl-BE" sz="2800" dirty="0" smtClean="0"/>
              <a:t>Kleven barcode-etiketten</a:t>
            </a:r>
            <a:endParaRPr lang="nl-NL" sz="2800" dirty="0" smtClean="0"/>
          </a:p>
        </p:txBody>
      </p:sp>
      <p:pic>
        <p:nvPicPr>
          <p:cNvPr id="7" name="Tijdelijke aanduiding voor inhoud 6" descr="Stalen slechte labeling.jpg"/>
          <p:cNvPicPr>
            <a:picLocks noGrp="1" noChangeAspect="1"/>
          </p:cNvPicPr>
          <p:nvPr>
            <p:ph sz="quarter" idx="10"/>
          </p:nvPr>
        </p:nvPicPr>
        <p:blipFill>
          <a:blip r:embed="rId3" cstate="print"/>
          <a:stretch>
            <a:fillRect/>
          </a:stretch>
        </p:blipFill>
        <p:spPr>
          <a:xfrm>
            <a:off x="1464595" y="1219200"/>
            <a:ext cx="5771701" cy="4876800"/>
          </a:xfrm>
        </p:spPr>
      </p:pic>
      <p:cxnSp>
        <p:nvCxnSpPr>
          <p:cNvPr id="9" name="Rechte verbindingslijn 8"/>
          <p:cNvCxnSpPr/>
          <p:nvPr/>
        </p:nvCxnSpPr>
        <p:spPr>
          <a:xfrm flipV="1">
            <a:off x="1187624" y="980728"/>
            <a:ext cx="6408712" cy="5328592"/>
          </a:xfrm>
          <a:prstGeom prst="line">
            <a:avLst/>
          </a:prstGeom>
          <a:ln w="101600"/>
        </p:spPr>
        <p:style>
          <a:lnRef idx="1">
            <a:schemeClr val="accent1"/>
          </a:lnRef>
          <a:fillRef idx="0">
            <a:schemeClr val="accent1"/>
          </a:fillRef>
          <a:effectRef idx="0">
            <a:schemeClr val="accent1"/>
          </a:effectRef>
          <a:fontRef idx="minor">
            <a:schemeClr val="tx1"/>
          </a:fontRef>
        </p:style>
      </p:cxnSp>
      <p:cxnSp>
        <p:nvCxnSpPr>
          <p:cNvPr id="11" name="Rechte verbindingslijn 10"/>
          <p:cNvCxnSpPr/>
          <p:nvPr/>
        </p:nvCxnSpPr>
        <p:spPr>
          <a:xfrm>
            <a:off x="1187624" y="980728"/>
            <a:ext cx="6264696" cy="5400600"/>
          </a:xfrm>
          <a:prstGeom prst="line">
            <a:avLst/>
          </a:prstGeom>
          <a:ln w="1016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Tijdelijke aanduiding voor inhoud 7" descr="Stalen zonder label.jpg"/>
          <p:cNvPicPr>
            <a:picLocks noGrp="1" noChangeAspect="1"/>
          </p:cNvPicPr>
          <p:nvPr>
            <p:ph sz="quarter" idx="10"/>
          </p:nvPr>
        </p:nvPicPr>
        <p:blipFill>
          <a:blip r:embed="rId3" cstate="print"/>
          <a:stretch>
            <a:fillRect/>
          </a:stretch>
        </p:blipFill>
        <p:spPr>
          <a:xfrm>
            <a:off x="395536" y="1556792"/>
            <a:ext cx="8463882" cy="4248472"/>
          </a:xfrm>
        </p:spPr>
      </p:pic>
      <p:sp>
        <p:nvSpPr>
          <p:cNvPr id="5" name="Rectangle 2"/>
          <p:cNvSpPr>
            <a:spLocks noGrp="1" noChangeArrowheads="1"/>
          </p:cNvSpPr>
          <p:nvPr>
            <p:ph type="title"/>
          </p:nvPr>
        </p:nvSpPr>
        <p:spPr/>
        <p:txBody>
          <a:bodyPr>
            <a:normAutofit fontScale="90000"/>
          </a:bodyPr>
          <a:lstStyle/>
          <a:p>
            <a:r>
              <a:rPr lang="nl-BE" sz="3600" dirty="0"/>
              <a:t>Rol </a:t>
            </a:r>
            <a:r>
              <a:rPr lang="nl-BE" sz="3600" dirty="0" smtClean="0"/>
              <a:t>VK </a:t>
            </a:r>
            <a:r>
              <a:rPr lang="nl-BE" sz="3600" dirty="0"/>
              <a:t>in preanalysestadium </a:t>
            </a:r>
            <a:r>
              <a:rPr lang="nl-BE" sz="3600" dirty="0" smtClean="0"/>
              <a:t/>
            </a:r>
            <a:br>
              <a:rPr lang="nl-BE" sz="3600" dirty="0" smtClean="0"/>
            </a:br>
            <a:r>
              <a:rPr lang="nl-BE" sz="2800" dirty="0" smtClean="0"/>
              <a:t>Kleven barcode-etiketten</a:t>
            </a:r>
            <a:endParaRPr lang="nl-NL" sz="2800" dirty="0" smtClean="0"/>
          </a:p>
        </p:txBody>
      </p:sp>
      <p:cxnSp>
        <p:nvCxnSpPr>
          <p:cNvPr id="9" name="Rechte verbindingslijn 8"/>
          <p:cNvCxnSpPr/>
          <p:nvPr/>
        </p:nvCxnSpPr>
        <p:spPr>
          <a:xfrm flipV="1">
            <a:off x="1187624" y="980728"/>
            <a:ext cx="6408712" cy="5328592"/>
          </a:xfrm>
          <a:prstGeom prst="line">
            <a:avLst/>
          </a:prstGeom>
          <a:ln w="101600"/>
        </p:spPr>
        <p:style>
          <a:lnRef idx="1">
            <a:schemeClr val="accent1"/>
          </a:lnRef>
          <a:fillRef idx="0">
            <a:schemeClr val="accent1"/>
          </a:fillRef>
          <a:effectRef idx="0">
            <a:schemeClr val="accent1"/>
          </a:effectRef>
          <a:fontRef idx="minor">
            <a:schemeClr val="tx1"/>
          </a:fontRef>
        </p:style>
      </p:cxnSp>
      <p:cxnSp>
        <p:nvCxnSpPr>
          <p:cNvPr id="11" name="Rechte verbindingslijn 10"/>
          <p:cNvCxnSpPr/>
          <p:nvPr/>
        </p:nvCxnSpPr>
        <p:spPr>
          <a:xfrm>
            <a:off x="1187624" y="980728"/>
            <a:ext cx="6264696" cy="5400600"/>
          </a:xfrm>
          <a:prstGeom prst="line">
            <a:avLst/>
          </a:prstGeom>
          <a:ln w="1016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4288" y="980728"/>
            <a:ext cx="1997924" cy="1296144"/>
          </a:xfrm>
          <a:prstGeom prst="rect">
            <a:avLst/>
          </a:prstGeom>
        </p:spPr>
      </p:pic>
      <p:sp>
        <p:nvSpPr>
          <p:cNvPr id="53253" name="Rectangle 2"/>
          <p:cNvSpPr>
            <a:spLocks noGrp="1" noChangeArrowheads="1"/>
          </p:cNvSpPr>
          <p:nvPr>
            <p:ph type="title"/>
          </p:nvPr>
        </p:nvSpPr>
        <p:spPr/>
        <p:txBody>
          <a:bodyPr>
            <a:normAutofit fontScale="90000"/>
          </a:bodyPr>
          <a:lstStyle/>
          <a:p>
            <a:r>
              <a:rPr lang="nl-BE" sz="3600" dirty="0"/>
              <a:t>Rol </a:t>
            </a:r>
            <a:r>
              <a:rPr lang="nl-BE" sz="3600" dirty="0" smtClean="0"/>
              <a:t>VK </a:t>
            </a:r>
            <a:r>
              <a:rPr lang="nl-BE" sz="3600" dirty="0"/>
              <a:t>in preanalysestadium </a:t>
            </a:r>
            <a:r>
              <a:rPr lang="nl-BE" sz="3600" dirty="0" smtClean="0"/>
              <a:t/>
            </a:r>
            <a:br>
              <a:rPr lang="nl-BE" sz="3600" dirty="0" smtClean="0"/>
            </a:br>
            <a:r>
              <a:rPr lang="nl-BE" sz="2800" dirty="0" smtClean="0"/>
              <a:t>Transport stalen</a:t>
            </a:r>
            <a:endParaRPr lang="nl-NL" sz="2800" dirty="0" smtClean="0"/>
          </a:p>
        </p:txBody>
      </p:sp>
      <p:sp>
        <p:nvSpPr>
          <p:cNvPr id="53254" name="Rectangle 3"/>
          <p:cNvSpPr>
            <a:spLocks noGrp="1" noChangeArrowheads="1"/>
          </p:cNvSpPr>
          <p:nvPr>
            <p:ph sz="quarter" idx="10"/>
          </p:nvPr>
        </p:nvSpPr>
        <p:spPr>
          <a:xfrm>
            <a:off x="251520" y="908720"/>
            <a:ext cx="8280920" cy="5256584"/>
          </a:xfrm>
        </p:spPr>
        <p:txBody>
          <a:bodyPr>
            <a:normAutofit lnSpcReduction="10000"/>
          </a:bodyPr>
          <a:lstStyle/>
          <a:p>
            <a:pPr>
              <a:lnSpc>
                <a:spcPct val="90000"/>
              </a:lnSpc>
              <a:buClrTx/>
              <a:tabLst>
                <a:tab pos="1438275" algn="l"/>
              </a:tabLst>
            </a:pPr>
            <a:r>
              <a:rPr lang="nl-BE" sz="2800" dirty="0" smtClean="0"/>
              <a:t>Buizentransport:</a:t>
            </a:r>
          </a:p>
          <a:p>
            <a:pPr lvl="1">
              <a:lnSpc>
                <a:spcPct val="90000"/>
              </a:lnSpc>
              <a:buClrTx/>
              <a:tabLst>
                <a:tab pos="1438275" algn="l"/>
              </a:tabLst>
            </a:pPr>
            <a:r>
              <a:rPr lang="nl-BE" sz="2500" dirty="0" smtClean="0"/>
              <a:t>voor labo: </a:t>
            </a:r>
            <a:r>
              <a:rPr lang="nl-BE" sz="2500" dirty="0" err="1" smtClean="0"/>
              <a:t>dedicated</a:t>
            </a:r>
            <a:r>
              <a:rPr lang="nl-BE" sz="2500" dirty="0" smtClean="0"/>
              <a:t> koker met sticker ‘labo’!</a:t>
            </a:r>
          </a:p>
          <a:p>
            <a:pPr lvl="1">
              <a:lnSpc>
                <a:spcPct val="90000"/>
              </a:lnSpc>
              <a:buClrTx/>
              <a:tabLst>
                <a:tab pos="1438275" algn="l"/>
              </a:tabLst>
            </a:pPr>
            <a:r>
              <a:rPr lang="nl-BE" sz="2500" dirty="0" smtClean="0"/>
              <a:t>alle bloed- en niet-bloedmonsters, </a:t>
            </a:r>
            <a:r>
              <a:rPr lang="nl-BE" sz="2500" dirty="0" smtClean="0">
                <a:solidFill>
                  <a:srgbClr val="D20035"/>
                </a:solidFill>
              </a:rPr>
              <a:t>behalve</a:t>
            </a:r>
            <a:r>
              <a:rPr lang="nl-BE" sz="2500" dirty="0" smtClean="0"/>
              <a:t>:</a:t>
            </a:r>
          </a:p>
          <a:p>
            <a:pPr lvl="2">
              <a:lnSpc>
                <a:spcPct val="90000"/>
              </a:lnSpc>
              <a:tabLst>
                <a:tab pos="1438275" algn="l"/>
              </a:tabLst>
            </a:pPr>
            <a:r>
              <a:rPr lang="nl-BE" sz="2100" dirty="0" smtClean="0"/>
              <a:t>tubes in thermos (37°C)</a:t>
            </a:r>
          </a:p>
          <a:p>
            <a:pPr lvl="2">
              <a:lnSpc>
                <a:spcPct val="90000"/>
              </a:lnSpc>
              <a:tabLst>
                <a:tab pos="1438275" algn="l"/>
              </a:tabLst>
            </a:pPr>
            <a:r>
              <a:rPr lang="nl-BE" sz="2100" dirty="0" smtClean="0"/>
              <a:t>spuiten met bloed</a:t>
            </a:r>
          </a:p>
          <a:p>
            <a:pPr lvl="2">
              <a:lnSpc>
                <a:spcPct val="90000"/>
              </a:lnSpc>
              <a:tabLst>
                <a:tab pos="1438275" algn="l"/>
              </a:tabLst>
            </a:pPr>
            <a:r>
              <a:rPr lang="nl-BE" sz="2100" dirty="0" smtClean="0"/>
              <a:t>citraatbloed voor PFA (plaatjesfunctie), plasmahemoglobine, aggregatietesten op </a:t>
            </a:r>
            <a:r>
              <a:rPr lang="nl-BE" sz="2100" dirty="0" err="1" smtClean="0"/>
              <a:t>Multiplate</a:t>
            </a:r>
            <a:r>
              <a:rPr lang="nl-BE" sz="2100" dirty="0" smtClean="0"/>
              <a:t> (</a:t>
            </a:r>
            <a:r>
              <a:rPr lang="nl-BE" sz="2100" dirty="0" err="1" smtClean="0"/>
              <a:t>hirudinetube</a:t>
            </a:r>
            <a:r>
              <a:rPr lang="nl-BE" sz="2100" dirty="0" smtClean="0"/>
              <a:t>)</a:t>
            </a:r>
          </a:p>
          <a:p>
            <a:pPr lvl="2">
              <a:lnSpc>
                <a:spcPct val="90000"/>
              </a:lnSpc>
              <a:tabLst>
                <a:tab pos="1438275" algn="l"/>
              </a:tabLst>
            </a:pPr>
            <a:r>
              <a:rPr lang="nl-BE" sz="2100" dirty="0" smtClean="0"/>
              <a:t>‘kostbare’ monsters</a:t>
            </a:r>
          </a:p>
          <a:p>
            <a:pPr lvl="2">
              <a:lnSpc>
                <a:spcPct val="90000"/>
              </a:lnSpc>
              <a:tabLst>
                <a:tab pos="1438275" algn="l"/>
              </a:tabLst>
            </a:pPr>
            <a:endParaRPr lang="nl-BE" sz="2100" dirty="0" smtClean="0"/>
          </a:p>
          <a:p>
            <a:pPr lvl="1">
              <a:lnSpc>
                <a:spcPct val="90000"/>
              </a:lnSpc>
              <a:tabLst>
                <a:tab pos="1431925" algn="l"/>
              </a:tabLst>
            </a:pPr>
            <a:r>
              <a:rPr lang="nl-BE" i="1" dirty="0" smtClean="0"/>
              <a:t>wél:	- tubes op ijs(-water)</a:t>
            </a:r>
            <a:br>
              <a:rPr lang="nl-BE" i="1" dirty="0" smtClean="0"/>
            </a:br>
            <a:r>
              <a:rPr lang="nl-BE" i="1" dirty="0" smtClean="0"/>
              <a:t>	- wissers</a:t>
            </a:r>
          </a:p>
          <a:p>
            <a:pPr lvl="4">
              <a:lnSpc>
                <a:spcPct val="90000"/>
              </a:lnSpc>
              <a:buNone/>
              <a:tabLst>
                <a:tab pos="1438275" algn="l"/>
              </a:tabLst>
            </a:pPr>
            <a:r>
              <a:rPr lang="nl-BE" sz="1700" i="1" dirty="0" smtClean="0"/>
              <a:t>	- </a:t>
            </a:r>
            <a:r>
              <a:rPr lang="nl-BE" sz="2000" i="1" dirty="0" smtClean="0"/>
              <a:t>hemoculturen</a:t>
            </a:r>
            <a:endParaRPr lang="nl-BE" sz="1700" i="1" dirty="0" smtClean="0"/>
          </a:p>
          <a:p>
            <a:pPr lvl="1">
              <a:lnSpc>
                <a:spcPct val="90000"/>
              </a:lnSpc>
              <a:tabLst>
                <a:tab pos="1438275" algn="l"/>
              </a:tabLst>
            </a:pPr>
            <a:endParaRPr lang="nl-BE" sz="2500" dirty="0" smtClean="0"/>
          </a:p>
          <a:p>
            <a:pPr lvl="1">
              <a:lnSpc>
                <a:spcPct val="90000"/>
              </a:lnSpc>
              <a:tabLst>
                <a:tab pos="1438275" algn="l"/>
              </a:tabLst>
            </a:pPr>
            <a:r>
              <a:rPr lang="nl-BE" sz="2500" dirty="0" smtClean="0">
                <a:solidFill>
                  <a:srgbClr val="FF0000"/>
                </a:solidFill>
              </a:rPr>
              <a:t>alle recipiënten goed sluiten (tegen lekkage) !</a:t>
            </a:r>
          </a:p>
          <a:p>
            <a:pPr lvl="1">
              <a:lnSpc>
                <a:spcPct val="90000"/>
              </a:lnSpc>
              <a:tabLst>
                <a:tab pos="1438275" algn="l"/>
              </a:tabLst>
            </a:pPr>
            <a:r>
              <a:rPr lang="nl-BE" sz="2500" dirty="0" smtClean="0">
                <a:solidFill>
                  <a:srgbClr val="FF0000"/>
                </a:solidFill>
              </a:rPr>
              <a:t>geen stalen los in koker !</a:t>
            </a:r>
          </a:p>
        </p:txBody>
      </p:sp>
      <p:sp>
        <p:nvSpPr>
          <p:cNvPr id="6" name="Tijdelijke aanduiding voor dianummer 5"/>
          <p:cNvSpPr>
            <a:spLocks noGrp="1"/>
          </p:cNvSpPr>
          <p:nvPr>
            <p:ph type="sldNum" sz="quarter" idx="4294967295"/>
          </p:nvPr>
        </p:nvSpPr>
        <p:spPr>
          <a:xfrm>
            <a:off x="0" y="6534150"/>
            <a:ext cx="1547813" cy="207963"/>
          </a:xfrm>
          <a:prstGeom prst="rect">
            <a:avLst/>
          </a:prstGeom>
        </p:spPr>
        <p:txBody>
          <a:bodyPr/>
          <a:lstStyle/>
          <a:p>
            <a:pPr>
              <a:defRPr/>
            </a:pPr>
            <a:fld id="{912E36F8-5301-42B4-9778-B9E4F82D9F9B}" type="slidenum">
              <a:rPr lang="nl-NL"/>
              <a:pPr>
                <a:defRPr/>
              </a:pPr>
              <a:t>6</a:t>
            </a:fld>
            <a:endParaRPr lang="nl-NL"/>
          </a:p>
        </p:txBody>
      </p:sp>
    </p:spTree>
    <p:extLst>
      <p:ext uri="{BB962C8B-B14F-4D97-AF65-F5344CB8AC3E}">
        <p14:creationId xmlns:p14="http://schemas.microsoft.com/office/powerpoint/2010/main" val="349950977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7" name="Rectangle 2"/>
          <p:cNvSpPr>
            <a:spLocks noGrp="1" noChangeArrowheads="1"/>
          </p:cNvSpPr>
          <p:nvPr>
            <p:ph type="title"/>
          </p:nvPr>
        </p:nvSpPr>
        <p:spPr/>
        <p:txBody>
          <a:bodyPr>
            <a:normAutofit fontScale="90000"/>
          </a:bodyPr>
          <a:lstStyle/>
          <a:p>
            <a:r>
              <a:rPr lang="nl-BE" sz="3600" dirty="0"/>
              <a:t>Rol </a:t>
            </a:r>
            <a:r>
              <a:rPr lang="nl-BE" sz="3600" dirty="0" smtClean="0"/>
              <a:t>VK </a:t>
            </a:r>
            <a:r>
              <a:rPr lang="nl-BE" sz="3600" dirty="0"/>
              <a:t>in preanalysestadium </a:t>
            </a:r>
            <a:r>
              <a:rPr lang="nl-BE" sz="3600" dirty="0" smtClean="0"/>
              <a:t/>
            </a:r>
            <a:br>
              <a:rPr lang="nl-BE" sz="3600" dirty="0" smtClean="0"/>
            </a:br>
            <a:r>
              <a:rPr lang="nl-BE" sz="2800" dirty="0" smtClean="0"/>
              <a:t>Transport stalen</a:t>
            </a:r>
            <a:endParaRPr lang="nl-NL" sz="2800" dirty="0" smtClean="0"/>
          </a:p>
        </p:txBody>
      </p:sp>
      <p:sp>
        <p:nvSpPr>
          <p:cNvPr id="54278" name="Rectangle 3"/>
          <p:cNvSpPr>
            <a:spLocks noGrp="1" noChangeArrowheads="1"/>
          </p:cNvSpPr>
          <p:nvPr>
            <p:ph sz="quarter" idx="10"/>
          </p:nvPr>
        </p:nvSpPr>
        <p:spPr>
          <a:xfrm>
            <a:off x="457200" y="976702"/>
            <a:ext cx="7620000" cy="4876800"/>
          </a:xfrm>
        </p:spPr>
        <p:txBody>
          <a:bodyPr/>
          <a:lstStyle/>
          <a:p>
            <a:pPr>
              <a:buClrTx/>
            </a:pPr>
            <a:r>
              <a:rPr lang="nl-BE" dirty="0" smtClean="0"/>
              <a:t>Propere </a:t>
            </a:r>
            <a:r>
              <a:rPr lang="nl-BE" dirty="0" err="1" smtClean="0"/>
              <a:t>recipiënten</a:t>
            </a:r>
            <a:r>
              <a:rPr lang="nl-BE" dirty="0" smtClean="0"/>
              <a:t> aan buitenkant </a:t>
            </a:r>
            <a:r>
              <a:rPr lang="nl-BE" dirty="0" err="1" smtClean="0"/>
              <a:t>aub</a:t>
            </a:r>
            <a:r>
              <a:rPr lang="nl-BE" dirty="0" smtClean="0"/>
              <a:t>!</a:t>
            </a:r>
          </a:p>
        </p:txBody>
      </p:sp>
      <p:sp>
        <p:nvSpPr>
          <p:cNvPr id="6" name="Tijdelijke aanduiding voor dianummer 5"/>
          <p:cNvSpPr>
            <a:spLocks noGrp="1"/>
          </p:cNvSpPr>
          <p:nvPr>
            <p:ph type="sldNum" sz="quarter" idx="4294967295"/>
          </p:nvPr>
        </p:nvSpPr>
        <p:spPr>
          <a:xfrm>
            <a:off x="0" y="6534150"/>
            <a:ext cx="1547813" cy="207963"/>
          </a:xfrm>
          <a:prstGeom prst="rect">
            <a:avLst/>
          </a:prstGeom>
        </p:spPr>
        <p:txBody>
          <a:bodyPr/>
          <a:lstStyle/>
          <a:p>
            <a:pPr>
              <a:defRPr/>
            </a:pPr>
            <a:fld id="{80DC83C0-99C4-4919-8176-77F0B9083479}" type="slidenum">
              <a:rPr lang="nl-NL"/>
              <a:pPr>
                <a:defRPr/>
              </a:pPr>
              <a:t>7</a:t>
            </a:fld>
            <a:endParaRPr lang="nl-NL"/>
          </a:p>
        </p:txBody>
      </p:sp>
      <p:pic>
        <p:nvPicPr>
          <p:cNvPr id="5" name="Afbeelding 4" descr="Bloedtube bevuild.jpg"/>
          <p:cNvPicPr>
            <a:picLocks noChangeAspect="1"/>
          </p:cNvPicPr>
          <p:nvPr/>
        </p:nvPicPr>
        <p:blipFill>
          <a:blip r:embed="rId3" cstate="print"/>
          <a:stretch>
            <a:fillRect/>
          </a:stretch>
        </p:blipFill>
        <p:spPr>
          <a:xfrm rot="264208">
            <a:off x="6112745" y="1313826"/>
            <a:ext cx="2641600" cy="4597400"/>
          </a:xfrm>
          <a:prstGeom prst="rect">
            <a:avLst/>
          </a:prstGeom>
        </p:spPr>
      </p:pic>
      <p:pic>
        <p:nvPicPr>
          <p:cNvPr id="7" name="Afbeelding 6" descr="Hemocultuur bevuild.jpg"/>
          <p:cNvPicPr>
            <a:picLocks noChangeAspect="1"/>
          </p:cNvPicPr>
          <p:nvPr/>
        </p:nvPicPr>
        <p:blipFill>
          <a:blip r:embed="rId4" cstate="print"/>
          <a:stretch>
            <a:fillRect/>
          </a:stretch>
        </p:blipFill>
        <p:spPr>
          <a:xfrm rot="21394087">
            <a:off x="442029" y="1716087"/>
            <a:ext cx="3037596" cy="4050128"/>
          </a:xfrm>
          <a:prstGeom prst="rect">
            <a:avLst/>
          </a:prstGeom>
        </p:spPr>
      </p:pic>
      <p:pic>
        <p:nvPicPr>
          <p:cNvPr id="10" name="Afbeelding 9" descr="Stalen bevuild.jpg"/>
          <p:cNvPicPr>
            <a:picLocks noChangeAspect="1"/>
          </p:cNvPicPr>
          <p:nvPr/>
        </p:nvPicPr>
        <p:blipFill>
          <a:blip r:embed="rId5" cstate="print"/>
          <a:stretch>
            <a:fillRect/>
          </a:stretch>
        </p:blipFill>
        <p:spPr>
          <a:xfrm rot="2279933">
            <a:off x="2775505" y="2600338"/>
            <a:ext cx="3624213" cy="2718160"/>
          </a:xfrm>
          <a:prstGeom prst="rect">
            <a:avLst/>
          </a:prstGeom>
        </p:spPr>
      </p:pic>
      <p:cxnSp>
        <p:nvCxnSpPr>
          <p:cNvPr id="8" name="Rechte verbindingslijn 7"/>
          <p:cNvCxnSpPr/>
          <p:nvPr/>
        </p:nvCxnSpPr>
        <p:spPr>
          <a:xfrm flipV="1">
            <a:off x="539552" y="1628800"/>
            <a:ext cx="7200800" cy="4752528"/>
          </a:xfrm>
          <a:prstGeom prst="line">
            <a:avLst/>
          </a:prstGeom>
          <a:ln w="101600"/>
        </p:spPr>
        <p:style>
          <a:lnRef idx="1">
            <a:schemeClr val="accent1"/>
          </a:lnRef>
          <a:fillRef idx="0">
            <a:schemeClr val="accent1"/>
          </a:fillRef>
          <a:effectRef idx="0">
            <a:schemeClr val="accent1"/>
          </a:effectRef>
          <a:fontRef idx="minor">
            <a:schemeClr val="tx1"/>
          </a:fontRef>
        </p:style>
      </p:cxnSp>
      <p:cxnSp>
        <p:nvCxnSpPr>
          <p:cNvPr id="9" name="Rechte verbindingslijn 8"/>
          <p:cNvCxnSpPr/>
          <p:nvPr/>
        </p:nvCxnSpPr>
        <p:spPr>
          <a:xfrm>
            <a:off x="539552" y="1628800"/>
            <a:ext cx="7200800" cy="4608512"/>
          </a:xfrm>
          <a:prstGeom prst="line">
            <a:avLst/>
          </a:prstGeom>
          <a:ln w="101600"/>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sz="quarter" idx="10"/>
          </p:nvPr>
        </p:nvSpPr>
        <p:spPr>
          <a:xfrm>
            <a:off x="457200" y="1219200"/>
            <a:ext cx="4762872" cy="1561728"/>
          </a:xfrm>
        </p:spPr>
        <p:txBody>
          <a:bodyPr/>
          <a:lstStyle/>
          <a:p>
            <a:r>
              <a:rPr lang="nl-BE" dirty="0" smtClean="0"/>
              <a:t>Bij bevuiling recipiënt: reinigen én ontsmetten </a:t>
            </a:r>
            <a:r>
              <a:rPr lang="nl-BE" sz="1800" dirty="0" smtClean="0"/>
              <a:t>(dus in 2 tijden) </a:t>
            </a:r>
            <a:r>
              <a:rPr lang="nl-BE" dirty="0" smtClean="0"/>
              <a:t>met Trionic- </a:t>
            </a:r>
            <a:r>
              <a:rPr lang="nl-BE" i="1" dirty="0" smtClean="0"/>
              <a:t>of</a:t>
            </a:r>
            <a:r>
              <a:rPr lang="nl-BE" dirty="0" smtClean="0"/>
              <a:t> Clinellwipes:</a:t>
            </a:r>
          </a:p>
          <a:p>
            <a:pPr marL="801688" lvl="1" indent="-457200">
              <a:buNone/>
            </a:pPr>
            <a:endParaRPr lang="nl-BE" dirty="0" smtClean="0"/>
          </a:p>
        </p:txBody>
      </p:sp>
      <p:pic>
        <p:nvPicPr>
          <p:cNvPr id="5" name="Afbeelding 4" descr="Trionic wipes.jpg"/>
          <p:cNvPicPr>
            <a:picLocks noChangeAspect="1"/>
          </p:cNvPicPr>
          <p:nvPr/>
        </p:nvPicPr>
        <p:blipFill>
          <a:blip r:embed="rId3" cstate="print"/>
          <a:stretch>
            <a:fillRect/>
          </a:stretch>
        </p:blipFill>
        <p:spPr>
          <a:xfrm>
            <a:off x="5436096" y="908720"/>
            <a:ext cx="1538331" cy="2088232"/>
          </a:xfrm>
          <a:prstGeom prst="rect">
            <a:avLst/>
          </a:prstGeom>
        </p:spPr>
      </p:pic>
      <p:sp>
        <p:nvSpPr>
          <p:cNvPr id="7" name="Rectangle 2"/>
          <p:cNvSpPr>
            <a:spLocks noGrp="1" noChangeArrowheads="1"/>
          </p:cNvSpPr>
          <p:nvPr>
            <p:ph type="title"/>
          </p:nvPr>
        </p:nvSpPr>
        <p:spPr>
          <a:xfrm>
            <a:off x="457200" y="1978"/>
            <a:ext cx="7620000" cy="885825"/>
          </a:xfrm>
        </p:spPr>
        <p:txBody>
          <a:bodyPr>
            <a:normAutofit fontScale="90000"/>
          </a:bodyPr>
          <a:lstStyle/>
          <a:p>
            <a:r>
              <a:rPr lang="nl-BE" sz="3600" dirty="0"/>
              <a:t>Rol </a:t>
            </a:r>
            <a:r>
              <a:rPr lang="nl-BE" sz="3600" dirty="0" smtClean="0"/>
              <a:t>VK </a:t>
            </a:r>
            <a:r>
              <a:rPr lang="nl-BE" sz="3600" dirty="0"/>
              <a:t>in preanalysestadium </a:t>
            </a:r>
            <a:r>
              <a:rPr lang="nl-BE" sz="3600" dirty="0" smtClean="0"/>
              <a:t/>
            </a:r>
            <a:br>
              <a:rPr lang="nl-BE" sz="3600" dirty="0" smtClean="0"/>
            </a:br>
            <a:r>
              <a:rPr lang="nl-BE" sz="2800" dirty="0" smtClean="0"/>
              <a:t>Transport stalen</a:t>
            </a:r>
            <a:endParaRPr lang="nl-NL" sz="2800" dirty="0" smtClean="0"/>
          </a:p>
        </p:txBody>
      </p:sp>
      <p:pic>
        <p:nvPicPr>
          <p:cNvPr id="6" name="Afbeelding 5" descr="Clinell-Universal-Sanitising-Wipes-156044.jpg"/>
          <p:cNvPicPr>
            <a:picLocks noChangeAspect="1"/>
          </p:cNvPicPr>
          <p:nvPr/>
        </p:nvPicPr>
        <p:blipFill>
          <a:blip r:embed="rId4" cstate="print"/>
          <a:stretch>
            <a:fillRect/>
          </a:stretch>
        </p:blipFill>
        <p:spPr>
          <a:xfrm>
            <a:off x="7092280" y="1124744"/>
            <a:ext cx="1800200" cy="1800200"/>
          </a:xfrm>
          <a:prstGeom prst="rect">
            <a:avLst/>
          </a:prstGeom>
        </p:spPr>
      </p:pic>
      <p:sp>
        <p:nvSpPr>
          <p:cNvPr id="8" name="Tijdelijke aanduiding voor inhoud 2"/>
          <p:cNvSpPr txBox="1">
            <a:spLocks/>
          </p:cNvSpPr>
          <p:nvPr/>
        </p:nvSpPr>
        <p:spPr>
          <a:xfrm>
            <a:off x="395536" y="2708920"/>
            <a:ext cx="8280920" cy="3392016"/>
          </a:xfrm>
          <a:prstGeom prst="rect">
            <a:avLst/>
          </a:prstGeom>
        </p:spPr>
        <p:txBody>
          <a:bodyPr vert="horz" lIns="0" tIns="0" rIns="0" bIns="0" rtlCol="0">
            <a:normAutofit/>
          </a:bodyPr>
          <a:lstStyle/>
          <a:p>
            <a:pPr marL="342900" marR="0" lvl="0" indent="-342900" algn="l" defTabSz="914400" rtl="0" eaLnBrk="1" fontAlgn="auto" latinLnBrk="0" hangingPunct="1">
              <a:lnSpc>
                <a:spcPts val="2800"/>
              </a:lnSpc>
              <a:spcBef>
                <a:spcPct val="20000"/>
              </a:spcBef>
              <a:spcAft>
                <a:spcPts val="0"/>
              </a:spcAft>
              <a:buClr>
                <a:srgbClr val="AF0039"/>
              </a:buClr>
              <a:buSzTx/>
              <a:buFont typeface="Arial" pitchFamily="34" charset="0"/>
              <a:buChar char="•"/>
              <a:tabLst/>
              <a:defRPr/>
            </a:pPr>
            <a:endParaRPr kumimoji="0" lang="nl-BE" sz="23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801688" marR="0" lvl="1" indent="-457200" algn="l" defTabSz="914400" rtl="0" eaLnBrk="1" fontAlgn="auto" latinLnBrk="0" hangingPunct="1">
              <a:lnSpc>
                <a:spcPts val="2500"/>
              </a:lnSpc>
              <a:spcBef>
                <a:spcPct val="20000"/>
              </a:spcBef>
              <a:spcAft>
                <a:spcPts val="0"/>
              </a:spcAft>
              <a:buClr>
                <a:srgbClr val="798FA4"/>
              </a:buClr>
              <a:buSzPct val="100000"/>
              <a:buFont typeface="Arial" pitchFamily="34" charset="0"/>
              <a:buNone/>
              <a:tabLst/>
              <a:defRPr/>
            </a:pPr>
            <a:r>
              <a:rPr kumimoji="0" lang="nl-BE"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eerst: zichtbare bevuiling verwijderen</a:t>
            </a:r>
          </a:p>
          <a:p>
            <a:pPr marL="801688" marR="0" lvl="1" indent="-457200" algn="l" defTabSz="914400" rtl="0" eaLnBrk="1" fontAlgn="auto" latinLnBrk="0" hangingPunct="1">
              <a:lnSpc>
                <a:spcPts val="2500"/>
              </a:lnSpc>
              <a:spcBef>
                <a:spcPct val="20000"/>
              </a:spcBef>
              <a:spcAft>
                <a:spcPts val="0"/>
              </a:spcAft>
              <a:buClr>
                <a:srgbClr val="798FA4"/>
              </a:buClr>
              <a:buSzPct val="100000"/>
              <a:buFont typeface="Arial" pitchFamily="34" charset="0"/>
              <a:buNone/>
              <a:tabLst/>
              <a:defRPr/>
            </a:pPr>
            <a:r>
              <a:rPr kumimoji="0" lang="nl-BE"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dan: ontsmetten: min. 90 sec. contacttijd met wipe respecteren</a:t>
            </a:r>
          </a:p>
          <a:p>
            <a:pPr marL="801688" marR="0" lvl="1" indent="-457200" algn="l" defTabSz="914400" rtl="0" eaLnBrk="1" fontAlgn="auto" latinLnBrk="0" hangingPunct="1">
              <a:lnSpc>
                <a:spcPts val="2500"/>
              </a:lnSpc>
              <a:spcBef>
                <a:spcPct val="20000"/>
              </a:spcBef>
              <a:spcAft>
                <a:spcPts val="0"/>
              </a:spcAft>
              <a:buClr>
                <a:srgbClr val="798FA4"/>
              </a:buClr>
              <a:buSzPct val="100000"/>
              <a:buFont typeface="Arial" pitchFamily="34" charset="0"/>
              <a:buNone/>
              <a:tabLst/>
              <a:defRPr/>
            </a:pPr>
            <a:endParaRPr kumimoji="0" lang="nl-BE"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801688" marR="0" lvl="1" indent="-457200" algn="l" defTabSz="914400" rtl="0" eaLnBrk="1" fontAlgn="auto" latinLnBrk="0" hangingPunct="1">
              <a:lnSpc>
                <a:spcPts val="2500"/>
              </a:lnSpc>
              <a:spcBef>
                <a:spcPct val="20000"/>
              </a:spcBef>
              <a:spcAft>
                <a:spcPts val="0"/>
              </a:spcAft>
              <a:buClr>
                <a:srgbClr val="798FA4"/>
              </a:buClr>
              <a:buSzPct val="100000"/>
              <a:buFont typeface="+mj-lt"/>
              <a:buAutoNum type="arabicPeriod"/>
              <a:tabLst/>
              <a:defRPr/>
            </a:pPr>
            <a:endParaRPr kumimoji="0" lang="nl-BE"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R="0" lvl="0" algn="l" defTabSz="914400" rtl="0" eaLnBrk="1" fontAlgn="auto" latinLnBrk="0" hangingPunct="1">
              <a:lnSpc>
                <a:spcPts val="2800"/>
              </a:lnSpc>
              <a:spcBef>
                <a:spcPct val="20000"/>
              </a:spcBef>
              <a:spcAft>
                <a:spcPts val="0"/>
              </a:spcAft>
              <a:buClr>
                <a:srgbClr val="AF0039"/>
              </a:buClr>
              <a:buSzTx/>
              <a:tabLst/>
              <a:defRPr/>
            </a:pPr>
            <a:r>
              <a:rPr kumimoji="0" lang="nl-BE" sz="2300" b="0" i="1"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CAVE: </a:t>
            </a:r>
          </a:p>
          <a:p>
            <a:pPr marR="0" lvl="0" algn="l" defTabSz="914400" rtl="0" eaLnBrk="1" fontAlgn="auto" latinLnBrk="0" hangingPunct="1">
              <a:lnSpc>
                <a:spcPts val="2800"/>
              </a:lnSpc>
              <a:spcBef>
                <a:spcPct val="20000"/>
              </a:spcBef>
              <a:spcAft>
                <a:spcPts val="0"/>
              </a:spcAft>
              <a:buClr>
                <a:srgbClr val="AF0039"/>
              </a:buClr>
              <a:buSzTx/>
              <a:tabLst/>
              <a:defRPr/>
            </a:pPr>
            <a:r>
              <a:rPr kumimoji="0" lang="nl-BE" sz="2300" b="0" i="1"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indien bevuiling met bloed: zeker </a:t>
            </a:r>
            <a:r>
              <a:rPr kumimoji="0" lang="nl-BE" sz="2300" b="0" i="1" u="sng" strike="noStrike" kern="1200" cap="none" spc="0" normalizeH="0" baseline="0" noProof="0" dirty="0" smtClean="0">
                <a:ln>
                  <a:noFill/>
                </a:ln>
                <a:solidFill>
                  <a:schemeClr val="tx1"/>
                </a:solidFill>
                <a:effectLst/>
                <a:uLnTx/>
                <a:uFillTx/>
                <a:latin typeface="Arial" pitchFamily="34" charset="0"/>
                <a:ea typeface="+mn-ea"/>
                <a:cs typeface="Arial" pitchFamily="34" charset="0"/>
              </a:rPr>
              <a:t>géén alcohol 70% </a:t>
            </a:r>
            <a:r>
              <a:rPr kumimoji="0" lang="nl-BE" sz="2300" b="0" i="1"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gebruiken!!</a:t>
            </a:r>
            <a:endParaRPr kumimoji="0" lang="nl-BE" sz="2300" b="0" i="1"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1" name="Rectangle 2"/>
          <p:cNvSpPr>
            <a:spLocks noGrp="1" noChangeArrowheads="1"/>
          </p:cNvSpPr>
          <p:nvPr>
            <p:ph type="title"/>
          </p:nvPr>
        </p:nvSpPr>
        <p:spPr/>
        <p:txBody>
          <a:bodyPr>
            <a:normAutofit fontScale="90000"/>
          </a:bodyPr>
          <a:lstStyle/>
          <a:p>
            <a:r>
              <a:rPr lang="nl-BE" sz="3600" dirty="0"/>
              <a:t>Rol </a:t>
            </a:r>
            <a:r>
              <a:rPr lang="nl-BE" sz="3600" dirty="0" smtClean="0"/>
              <a:t>VK </a:t>
            </a:r>
            <a:r>
              <a:rPr lang="nl-BE" sz="3600" dirty="0"/>
              <a:t>in preanalysestadium </a:t>
            </a:r>
            <a:r>
              <a:rPr lang="nl-BE" sz="3600" dirty="0" smtClean="0"/>
              <a:t/>
            </a:r>
            <a:br>
              <a:rPr lang="nl-BE" sz="3600" dirty="0" smtClean="0"/>
            </a:br>
            <a:r>
              <a:rPr lang="nl-BE" sz="2800" dirty="0" smtClean="0"/>
              <a:t>Identificatie labostalen</a:t>
            </a:r>
            <a:endParaRPr lang="nl-NL" sz="2800" dirty="0" smtClean="0"/>
          </a:p>
        </p:txBody>
      </p:sp>
      <p:pic>
        <p:nvPicPr>
          <p:cNvPr id="55303" name="Picture 565" descr="IJsberg"/>
          <p:cNvPicPr>
            <a:picLocks noGrp="1" noChangeAspect="1" noChangeArrowheads="1"/>
          </p:cNvPicPr>
          <p:nvPr>
            <p:ph sz="quarter" idx="10"/>
          </p:nvPr>
        </p:nvPicPr>
        <p:blipFill>
          <a:blip r:embed="rId3" cstate="print"/>
          <a:stretch>
            <a:fillRect/>
          </a:stretch>
        </p:blipFill>
        <p:spPr>
          <a:xfrm>
            <a:off x="7668344" y="1978"/>
            <a:ext cx="1475656" cy="1992135"/>
          </a:xfrm>
          <a:noFill/>
        </p:spPr>
      </p:pic>
      <p:sp>
        <p:nvSpPr>
          <p:cNvPr id="7" name="Tijdelijke aanduiding voor dianummer 6"/>
          <p:cNvSpPr>
            <a:spLocks noGrp="1"/>
          </p:cNvSpPr>
          <p:nvPr>
            <p:ph type="sldNum" sz="quarter" idx="4294967295"/>
          </p:nvPr>
        </p:nvSpPr>
        <p:spPr>
          <a:xfrm>
            <a:off x="0" y="6534150"/>
            <a:ext cx="1547813" cy="207963"/>
          </a:xfrm>
          <a:prstGeom prst="rect">
            <a:avLst/>
          </a:prstGeom>
        </p:spPr>
        <p:txBody>
          <a:bodyPr/>
          <a:lstStyle/>
          <a:p>
            <a:pPr>
              <a:defRPr/>
            </a:pPr>
            <a:fld id="{40BDA653-F537-4E81-9F74-CD7B96B8256E}" type="slidenum">
              <a:rPr lang="nl-NL"/>
              <a:pPr>
                <a:defRPr/>
              </a:pPr>
              <a:t>9</a:t>
            </a:fld>
            <a:endParaRPr lang="nl-NL"/>
          </a:p>
        </p:txBody>
      </p:sp>
      <p:sp>
        <p:nvSpPr>
          <p:cNvPr id="55302" name="Rectangle 564"/>
          <p:cNvSpPr>
            <a:spLocks noGrp="1" noChangeArrowheads="1"/>
          </p:cNvSpPr>
          <p:nvPr>
            <p:ph type="body" sz="half" idx="4294967295"/>
          </p:nvPr>
        </p:nvSpPr>
        <p:spPr>
          <a:xfrm>
            <a:off x="323528" y="1124744"/>
            <a:ext cx="5616624" cy="4248472"/>
          </a:xfrm>
        </p:spPr>
        <p:txBody>
          <a:bodyPr>
            <a:normAutofit fontScale="70000" lnSpcReduction="20000"/>
          </a:bodyPr>
          <a:lstStyle/>
          <a:p>
            <a:pPr>
              <a:lnSpc>
                <a:spcPct val="90000"/>
              </a:lnSpc>
              <a:buClrTx/>
            </a:pPr>
            <a:r>
              <a:rPr lang="nl-BE" sz="2400" dirty="0" smtClean="0"/>
              <a:t>Geregistreerde vergissingen </a:t>
            </a:r>
          </a:p>
          <a:p>
            <a:pPr>
              <a:lnSpc>
                <a:spcPct val="90000"/>
              </a:lnSpc>
              <a:buFontTx/>
              <a:buNone/>
            </a:pPr>
            <a:r>
              <a:rPr lang="nl-BE" sz="1800" dirty="0" smtClean="0"/>
              <a:t>(cijfers </a:t>
            </a:r>
            <a:r>
              <a:rPr lang="nl-BE" sz="1800" dirty="0" err="1" smtClean="0"/>
              <a:t>UZA-labo</a:t>
            </a:r>
            <a:r>
              <a:rPr lang="nl-BE" sz="1800" dirty="0" smtClean="0"/>
              <a:t>)</a:t>
            </a:r>
            <a:r>
              <a:rPr lang="nl-BE" sz="2400" dirty="0" smtClean="0"/>
              <a:t>:</a:t>
            </a:r>
          </a:p>
          <a:p>
            <a:pPr lvl="1">
              <a:lnSpc>
                <a:spcPct val="90000"/>
              </a:lnSpc>
            </a:pPr>
            <a:r>
              <a:rPr lang="nl-BE" sz="2000" dirty="0" smtClean="0"/>
              <a:t>2004: 151 </a:t>
            </a:r>
            <a:r>
              <a:rPr lang="nl-BE" sz="1600" dirty="0" smtClean="0"/>
              <a:t>(geëxtrapoleerd cijfer)</a:t>
            </a:r>
            <a:endParaRPr lang="nl-BE" sz="1600" i="1" dirty="0" smtClean="0"/>
          </a:p>
          <a:p>
            <a:pPr lvl="1">
              <a:lnSpc>
                <a:spcPct val="90000"/>
              </a:lnSpc>
            </a:pPr>
            <a:r>
              <a:rPr lang="nl-BE" sz="2000" dirty="0" smtClean="0"/>
              <a:t>2005: 149</a:t>
            </a:r>
          </a:p>
          <a:p>
            <a:pPr lvl="1">
              <a:lnSpc>
                <a:spcPct val="90000"/>
              </a:lnSpc>
            </a:pPr>
            <a:r>
              <a:rPr lang="nl-BE" sz="2000" dirty="0" smtClean="0"/>
              <a:t>2006: 159 </a:t>
            </a:r>
            <a:r>
              <a:rPr lang="nl-BE" sz="1600" dirty="0" smtClean="0"/>
              <a:t>(geëxtrapoleerd cijfer)</a:t>
            </a:r>
            <a:endParaRPr lang="nl-BE" sz="1600" i="1" dirty="0" smtClean="0"/>
          </a:p>
          <a:p>
            <a:pPr lvl="1">
              <a:lnSpc>
                <a:spcPct val="90000"/>
              </a:lnSpc>
            </a:pPr>
            <a:r>
              <a:rPr lang="nl-BE" sz="2000" dirty="0" smtClean="0"/>
              <a:t>2007: 138</a:t>
            </a:r>
          </a:p>
          <a:p>
            <a:pPr lvl="1">
              <a:lnSpc>
                <a:spcPct val="90000"/>
              </a:lnSpc>
            </a:pPr>
            <a:r>
              <a:rPr lang="nl-BE" sz="2000" dirty="0" smtClean="0"/>
              <a:t>2008: 132</a:t>
            </a:r>
          </a:p>
          <a:p>
            <a:pPr lvl="1">
              <a:lnSpc>
                <a:spcPct val="90000"/>
              </a:lnSpc>
            </a:pPr>
            <a:r>
              <a:rPr lang="nl-BE" sz="2000" dirty="0" smtClean="0"/>
              <a:t>2009: 103</a:t>
            </a:r>
          </a:p>
          <a:p>
            <a:pPr lvl="1">
              <a:lnSpc>
                <a:spcPct val="90000"/>
              </a:lnSpc>
            </a:pPr>
            <a:r>
              <a:rPr lang="nl-BE" sz="2000" dirty="0" smtClean="0"/>
              <a:t>2010: </a:t>
            </a:r>
            <a:r>
              <a:rPr lang="nl-BE" dirty="0" smtClean="0"/>
              <a:t>86</a:t>
            </a:r>
            <a:endParaRPr lang="nl-BE" sz="2000" dirty="0" smtClean="0"/>
          </a:p>
          <a:p>
            <a:pPr lvl="1">
              <a:lnSpc>
                <a:spcPct val="90000"/>
              </a:lnSpc>
            </a:pPr>
            <a:r>
              <a:rPr lang="nl-BE" dirty="0" smtClean="0"/>
              <a:t>2011: 101</a:t>
            </a:r>
          </a:p>
          <a:p>
            <a:pPr lvl="1">
              <a:lnSpc>
                <a:spcPct val="90000"/>
              </a:lnSpc>
            </a:pPr>
            <a:r>
              <a:rPr lang="nl-BE" dirty="0" smtClean="0"/>
              <a:t>2012: 65</a:t>
            </a:r>
          </a:p>
          <a:p>
            <a:pPr lvl="1">
              <a:lnSpc>
                <a:spcPct val="90000"/>
              </a:lnSpc>
            </a:pPr>
            <a:r>
              <a:rPr lang="nl-BE" dirty="0" smtClean="0"/>
              <a:t>2013: 108</a:t>
            </a:r>
          </a:p>
          <a:p>
            <a:pPr lvl="1">
              <a:lnSpc>
                <a:spcPct val="90000"/>
              </a:lnSpc>
            </a:pPr>
            <a:r>
              <a:rPr lang="nl-BE" dirty="0" smtClean="0"/>
              <a:t>2014: 73</a:t>
            </a:r>
          </a:p>
          <a:p>
            <a:pPr lvl="1">
              <a:lnSpc>
                <a:spcPct val="90000"/>
              </a:lnSpc>
            </a:pPr>
            <a:r>
              <a:rPr lang="nl-BE" dirty="0" smtClean="0"/>
              <a:t>2015: 71</a:t>
            </a:r>
          </a:p>
          <a:p>
            <a:pPr lvl="1">
              <a:lnSpc>
                <a:spcPct val="90000"/>
              </a:lnSpc>
            </a:pPr>
            <a:r>
              <a:rPr lang="nl-BE" sz="2100" dirty="0" smtClean="0"/>
              <a:t>2016: 79</a:t>
            </a:r>
          </a:p>
          <a:p>
            <a:pPr lvl="1">
              <a:lnSpc>
                <a:spcPct val="90000"/>
              </a:lnSpc>
            </a:pPr>
            <a:r>
              <a:rPr lang="nl-BE" sz="2100" dirty="0" smtClean="0"/>
              <a:t>2017: 66</a:t>
            </a:r>
          </a:p>
          <a:p>
            <a:pPr lvl="1">
              <a:lnSpc>
                <a:spcPct val="90000"/>
              </a:lnSpc>
            </a:pPr>
            <a:r>
              <a:rPr lang="nl-BE" sz="2100" dirty="0" smtClean="0"/>
              <a:t>2018: 102</a:t>
            </a:r>
          </a:p>
          <a:p>
            <a:pPr lvl="1">
              <a:lnSpc>
                <a:spcPct val="90000"/>
              </a:lnSpc>
            </a:pPr>
            <a:r>
              <a:rPr lang="nl-BE" sz="2100" dirty="0" smtClean="0"/>
              <a:t>2019: 102</a:t>
            </a:r>
          </a:p>
          <a:p>
            <a:pPr lvl="1">
              <a:lnSpc>
                <a:spcPct val="90000"/>
              </a:lnSpc>
            </a:pPr>
            <a:r>
              <a:rPr lang="nl-BE" sz="2100" dirty="0" smtClean="0"/>
              <a:t>2020: 143</a:t>
            </a:r>
          </a:p>
          <a:p>
            <a:pPr lvl="1">
              <a:lnSpc>
                <a:spcPct val="90000"/>
              </a:lnSpc>
            </a:pPr>
            <a:r>
              <a:rPr lang="nl-BE" sz="2100" dirty="0" smtClean="0"/>
              <a:t>2021: 134</a:t>
            </a:r>
          </a:p>
        </p:txBody>
      </p:sp>
      <p:graphicFrame>
        <p:nvGraphicFramePr>
          <p:cNvPr id="9" name="Grafiek 8"/>
          <p:cNvGraphicFramePr>
            <a:graphicFrameLocks/>
          </p:cNvGraphicFramePr>
          <p:nvPr>
            <p:extLst>
              <p:ext uri="{D42A27DB-BD31-4B8C-83A1-F6EECF244321}">
                <p14:modId xmlns:p14="http://schemas.microsoft.com/office/powerpoint/2010/main" val="236243347"/>
              </p:ext>
            </p:extLst>
          </p:nvPr>
        </p:nvGraphicFramePr>
        <p:xfrm>
          <a:off x="1979712" y="2048737"/>
          <a:ext cx="7164288" cy="390847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20100609 UZATemplate_V5 (2)">
  <a:themeElements>
    <a:clrScheme name="UZA">
      <a:dk1>
        <a:srgbClr val="5F7791"/>
      </a:dk1>
      <a:lt1>
        <a:srgbClr val="FFFFFF"/>
      </a:lt1>
      <a:dk2>
        <a:srgbClr val="5F7791"/>
      </a:dk2>
      <a:lt2>
        <a:srgbClr val="FFFFFF"/>
      </a:lt2>
      <a:accent1>
        <a:srgbClr val="AF0039"/>
      </a:accent1>
      <a:accent2>
        <a:srgbClr val="DE9515"/>
      </a:accent2>
      <a:accent3>
        <a:srgbClr val="798FA4"/>
      </a:accent3>
      <a:accent4>
        <a:srgbClr val="5B0858"/>
      </a:accent4>
      <a:accent5>
        <a:srgbClr val="A0BF35"/>
      </a:accent5>
      <a:accent6>
        <a:srgbClr val="F4D104"/>
      </a:accent6>
      <a:hlink>
        <a:srgbClr val="EB8803"/>
      </a:hlink>
      <a:folHlink>
        <a:srgbClr val="EB8803"/>
      </a:folHlink>
    </a:clrScheme>
    <a:fontScheme name="UZ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4B745ADF97C5442AAA3BADB859305BF" ma:contentTypeVersion="1" ma:contentTypeDescription="Een nieuw document maken." ma:contentTypeScope="" ma:versionID="17cafea9b507c843a1c19def41ae2628">
  <xsd:schema xmlns:xsd="http://www.w3.org/2001/XMLSchema" xmlns:p="http://schemas.microsoft.com/office/2006/metadata/properties" xmlns:ns1="http://schemas.microsoft.com/sharepoint/v3" targetNamespace="http://schemas.microsoft.com/office/2006/metadata/properties" ma:root="true" ma:fieldsID="e82590d2a749661022216cb6207931d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Begindatum van de planning" ma:description="" ma:hidden="true" ma:internalName="PublishingStartDate">
      <xsd:simpleType>
        <xsd:restriction base="dms:Unknown"/>
      </xsd:simpleType>
    </xsd:element>
    <xsd:element name="PublishingExpirationDate" ma:index="9" nillable="true" ma:displayName="Einddatum van de planning"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ma:readOnly="true"/>
        <xsd:element ref="dc:title"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40FE48E9-32F1-41A8-9165-C76F38A4DA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0002AE7D-FE17-410C-BFEF-D3CEF6DC87FB}">
  <ds:schemaRefs>
    <ds:schemaRef ds:uri="http://schemas.microsoft.com/sharepoint/v3/contenttype/forms"/>
  </ds:schemaRefs>
</ds:datastoreItem>
</file>

<file path=customXml/itemProps3.xml><?xml version="1.0" encoding="utf-8"?>
<ds:datastoreItem xmlns:ds="http://schemas.openxmlformats.org/officeDocument/2006/customXml" ds:itemID="{5F1E6C31-1B75-44B3-BF45-9E6AC230191C}">
  <ds:schemaRefs>
    <ds:schemaRef ds:uri="http://schemas.microsoft.com/office/2006/documentManagement/type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6266</TotalTime>
  <Words>2264</Words>
  <Application>Microsoft Office PowerPoint</Application>
  <PresentationFormat>Diavoorstelling (4:3)</PresentationFormat>
  <Paragraphs>292</Paragraphs>
  <Slides>20</Slides>
  <Notes>18</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20</vt:i4>
      </vt:variant>
    </vt:vector>
  </HeadingPairs>
  <TitlesOfParts>
    <vt:vector size="25" baseType="lpstr">
      <vt:lpstr>Arial</vt:lpstr>
      <vt:lpstr>Calibri</vt:lpstr>
      <vt:lpstr>Times New Roman</vt:lpstr>
      <vt:lpstr>Wingdings 3</vt:lpstr>
      <vt:lpstr>20100609 UZATemplate_V5 (2)</vt:lpstr>
      <vt:lpstr>Rol van de verpleegkundige in het preanalysestadium</vt:lpstr>
      <vt:lpstr>Rol VK in preanalysestadium  Aanvraagformulieren</vt:lpstr>
      <vt:lpstr>Rol VK in preanalysestadium  Kleven barcode-etiketten</vt:lpstr>
      <vt:lpstr>Rol VK in preanalysestadium  Kleven barcode-etiketten</vt:lpstr>
      <vt:lpstr>Rol VK in preanalysestadium  Kleven barcode-etiketten</vt:lpstr>
      <vt:lpstr>Rol VK in preanalysestadium  Transport stalen</vt:lpstr>
      <vt:lpstr>Rol VK in preanalysestadium  Transport stalen</vt:lpstr>
      <vt:lpstr>Rol VK in preanalysestadium  Transport stalen</vt:lpstr>
      <vt:lpstr>Rol VK in preanalysestadium  Identificatie labostalen</vt:lpstr>
      <vt:lpstr>Rol VK in preanalysestadium  Identificatie labostalen</vt:lpstr>
      <vt:lpstr>Rol VK in preanalysestadium  Identificatie labostalen</vt:lpstr>
      <vt:lpstr>Rol VK in preanalysestadium  Identificatie labostalen</vt:lpstr>
      <vt:lpstr>Rol VK in preanalysestadium  Bloedname</vt:lpstr>
      <vt:lpstr>PowerPoint-presentatie</vt:lpstr>
      <vt:lpstr>PowerPoint-presentatie</vt:lpstr>
      <vt:lpstr>Rol VK in preanalysestadium  Bloedname</vt:lpstr>
      <vt:lpstr>Rol VK in preanalysestadium  Bloedname</vt:lpstr>
      <vt:lpstr>Rol VK in preanalysestadium  Bloedname: volgorde bloedtubes</vt:lpstr>
      <vt:lpstr>Rol VK in preanalysestadium  Bloedname: volgorde tubes</vt:lpstr>
      <vt:lpstr>Rol VK in preanalysestadium  Bloedname: volgorde tubes</vt:lpstr>
    </vt:vector>
  </TitlesOfParts>
  <Company>Universitair Ziekenhuis Antwerpen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Vanderschueren, Tina</dc:creator>
  <cp:lastModifiedBy>Maes, Dirk</cp:lastModifiedBy>
  <cp:revision>485</cp:revision>
  <cp:lastPrinted>2020-10-06T12:28:41Z</cp:lastPrinted>
  <dcterms:created xsi:type="dcterms:W3CDTF">2010-09-06T12:35:45Z</dcterms:created>
  <dcterms:modified xsi:type="dcterms:W3CDTF">2022-09-27T11:15:20Z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0x01010084B745ADF97C5442AAA3BADB859305BF</vt:lpwstr>
  </property>
</Properties>
</file>